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11"/>
  </p:notesMasterIdLst>
  <p:handoutMasterIdLst>
    <p:handoutMasterId r:id="rId12"/>
  </p:handoutMasterIdLst>
  <p:sldIdLst>
    <p:sldId id="377" r:id="rId4"/>
    <p:sldId id="376" r:id="rId5"/>
    <p:sldId id="272" r:id="rId6"/>
    <p:sldId id="378" r:id="rId7"/>
    <p:sldId id="362" r:id="rId8"/>
    <p:sldId id="375" r:id="rId9"/>
    <p:sldId id="3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97" autoAdjust="0"/>
    <p:restoredTop sz="95706" autoAdjust="0"/>
  </p:normalViewPr>
  <p:slideViewPr>
    <p:cSldViewPr snapToGrid="0" showGuides="1">
      <p:cViewPr varScale="1">
        <p:scale>
          <a:sx n="90" d="100"/>
          <a:sy n="90" d="100"/>
        </p:scale>
        <p:origin x="773" y="58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8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Lập</a:t>
            </a:r>
            <a:r>
              <a:rPr lang="en-US" baseline="0"/>
              <a:t> zalo, padlet; Bầu lớp trưởng,…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7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5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Lập</a:t>
            </a:r>
            <a:r>
              <a:rPr lang="en-US" baseline="0"/>
              <a:t> zalo, padlet; Bầu lớp trưởng,…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3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405650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424612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58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GIÁO DỤC VÀ ĐÀO TẠO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THÀNH PHỐ HỒ CHÍ MINH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006A7-0E8E-38D0-9372-D2BAC7A122F7}"/>
              </a:ext>
            </a:extLst>
          </p:cNvPr>
          <p:cNvSpPr/>
          <p:nvPr/>
        </p:nvSpPr>
        <p:spPr>
          <a:xfrm>
            <a:off x="0" y="1481667"/>
            <a:ext cx="12192000" cy="323426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HUẤN </a:t>
            </a:r>
          </a:p>
          <a:p>
            <a:pPr algn="ctr">
              <a:spcBef>
                <a:spcPts val="12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HIỆN NỘI DUNG GIÁO DỤC STEM</a:t>
            </a:r>
          </a:p>
          <a:p>
            <a:pPr algn="ctr">
              <a:spcBef>
                <a:spcPts val="12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CẤP TIỂU HỌC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330787-A308-8F8F-A115-1EB14FEAA0C2}"/>
              </a:ext>
            </a:extLst>
          </p:cNvPr>
          <p:cNvSpPr txBox="1"/>
          <p:nvPr/>
        </p:nvSpPr>
        <p:spPr>
          <a:xfrm>
            <a:off x="4547338" y="6457890"/>
            <a:ext cx="309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53569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FCC25EC-1802-F531-4E86-7082CF14994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A8E43-04C7-B38A-15E6-781F7A91FA3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73E3D-FCCB-2C0E-1C25-2D3841843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BÁO CÁO VIÊN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6538A-CEBE-917C-63E6-2D07081D571E}"/>
              </a:ext>
            </a:extLst>
          </p:cNvPr>
          <p:cNvSpPr txBox="1"/>
          <p:nvPr/>
        </p:nvSpPr>
        <p:spPr>
          <a:xfrm>
            <a:off x="9032401" y="4297455"/>
            <a:ext cx="253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ĐHSP Hà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40B6209-EFFD-BC67-2B00-35DC770AFBBA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2B3BAE-1321-E2D3-6693-F533E4BB1126}"/>
              </a:ext>
            </a:extLst>
          </p:cNvPr>
          <p:cNvSpPr txBox="1"/>
          <p:nvPr/>
        </p:nvSpPr>
        <p:spPr>
          <a:xfrm>
            <a:off x="875377" y="4297455"/>
            <a:ext cx="2408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 Vũ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Tú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ĐHSP TP HCM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0AF5E9-566A-DBE4-F496-5EDD9DE57A00}"/>
              </a:ext>
            </a:extLst>
          </p:cNvPr>
          <p:cNvSpPr/>
          <p:nvPr/>
        </p:nvSpPr>
        <p:spPr>
          <a:xfrm>
            <a:off x="4461933" y="1591733"/>
            <a:ext cx="3268134" cy="38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8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7172AF1-47AA-4C49-B9BF-4BA25F755221}"/>
              </a:ext>
            </a:extLst>
          </p:cNvPr>
          <p:cNvSpPr txBox="1"/>
          <p:nvPr/>
        </p:nvSpPr>
        <p:spPr>
          <a:xfrm>
            <a:off x="5898745" y="552148"/>
            <a:ext cx="538398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2E31D2-E7E6-40B6-A90D-51783A6465D2}"/>
              </a:ext>
            </a:extLst>
          </p:cNvPr>
          <p:cNvGrpSpPr/>
          <p:nvPr/>
        </p:nvGrpSpPr>
        <p:grpSpPr>
          <a:xfrm>
            <a:off x="5898745" y="2160804"/>
            <a:ext cx="6140743" cy="916275"/>
            <a:chOff x="1848112" y="1575921"/>
            <a:chExt cx="6140743" cy="9162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E1C3D5-A12E-4B60-9180-93D9426808EA}"/>
                </a:ext>
              </a:extLst>
            </p:cNvPr>
            <p:cNvSpPr txBox="1"/>
            <p:nvPr/>
          </p:nvSpPr>
          <p:spPr>
            <a:xfrm>
              <a:off x="2724408" y="1599644"/>
              <a:ext cx="5264447" cy="89255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just"/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GD STEM cấp Tiểu học</a:t>
              </a:r>
              <a:endParaRPr lang="ko-KR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A3F4CA-B474-4F91-A083-1880EAE4BC5C}"/>
                </a:ext>
              </a:extLst>
            </p:cNvPr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01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5A7BC5-56DA-4379-8F7E-944C34FDDA2E}"/>
              </a:ext>
            </a:extLst>
          </p:cNvPr>
          <p:cNvGrpSpPr/>
          <p:nvPr/>
        </p:nvGrpSpPr>
        <p:grpSpPr>
          <a:xfrm>
            <a:off x="5898745" y="3688241"/>
            <a:ext cx="5940020" cy="936503"/>
            <a:chOff x="1848112" y="1470414"/>
            <a:chExt cx="5940020" cy="93650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156532-60D2-4954-AF57-BC474DCC2BFB}"/>
                </a:ext>
              </a:extLst>
            </p:cNvPr>
            <p:cNvSpPr txBox="1"/>
            <p:nvPr/>
          </p:nvSpPr>
          <p:spPr>
            <a:xfrm>
              <a:off x="2724408" y="1514365"/>
              <a:ext cx="5063724" cy="89255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just"/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STEM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ko-KR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B64655-4A03-436C-9085-4D16DB13AB24}"/>
                </a:ext>
              </a:extLst>
            </p:cNvPr>
            <p:cNvSpPr txBox="1"/>
            <p:nvPr/>
          </p:nvSpPr>
          <p:spPr>
            <a:xfrm>
              <a:off x="1848112" y="1470414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02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C90E96-C1AF-48EB-B7DC-BE80A4458A57}"/>
              </a:ext>
            </a:extLst>
          </p:cNvPr>
          <p:cNvGrpSpPr/>
          <p:nvPr/>
        </p:nvGrpSpPr>
        <p:grpSpPr>
          <a:xfrm>
            <a:off x="5876448" y="5303084"/>
            <a:ext cx="6143501" cy="901369"/>
            <a:chOff x="1825815" y="1780586"/>
            <a:chExt cx="6143501" cy="90136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81888F-2768-49D4-BC73-A60FEEE580A3}"/>
                </a:ext>
              </a:extLst>
            </p:cNvPr>
            <p:cNvSpPr txBox="1"/>
            <p:nvPr/>
          </p:nvSpPr>
          <p:spPr>
            <a:xfrm>
              <a:off x="2705935" y="1789403"/>
              <a:ext cx="5263381" cy="89255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just"/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STEM ở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ko-KR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F19A01-7B79-4997-9076-9F84A3283371}"/>
                </a:ext>
              </a:extLst>
            </p:cNvPr>
            <p:cNvSpPr txBox="1"/>
            <p:nvPr/>
          </p:nvSpPr>
          <p:spPr>
            <a:xfrm>
              <a:off x="1825815" y="1780586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1FE2D3-FA0F-4AF6-95B0-A2DF21527F25}"/>
              </a:ext>
            </a:extLst>
          </p:cNvPr>
          <p:cNvGrpSpPr/>
          <p:nvPr/>
        </p:nvGrpSpPr>
        <p:grpSpPr>
          <a:xfrm>
            <a:off x="578514" y="449334"/>
            <a:ext cx="3842669" cy="2038315"/>
            <a:chOff x="9559006" y="303534"/>
            <a:chExt cx="2303032" cy="122162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83E28B-F4BD-46C1-8C45-6677E19BB5F2}"/>
                </a:ext>
              </a:extLst>
            </p:cNvPr>
            <p:cNvGrpSpPr/>
            <p:nvPr/>
          </p:nvGrpSpPr>
          <p:grpSpPr>
            <a:xfrm>
              <a:off x="9559006" y="718126"/>
              <a:ext cx="2300185" cy="580682"/>
              <a:chOff x="3459679" y="2564932"/>
              <a:chExt cx="5250757" cy="132555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00E8AA0-BD89-4758-B2A2-03573956B800}"/>
                  </a:ext>
                </a:extLst>
              </p:cNvPr>
              <p:cNvGrpSpPr/>
              <p:nvPr/>
            </p:nvGrpSpPr>
            <p:grpSpPr>
              <a:xfrm>
                <a:off x="3467491" y="2775272"/>
                <a:ext cx="5242945" cy="981076"/>
                <a:chOff x="609600" y="2828925"/>
                <a:chExt cx="4733925" cy="885825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77D8DAC-C8A7-4769-9CA8-18E4B8109421}"/>
                    </a:ext>
                  </a:extLst>
                </p:cNvPr>
                <p:cNvSpPr/>
                <p:nvPr/>
              </p:nvSpPr>
              <p:spPr>
                <a:xfrm>
                  <a:off x="609600" y="2828925"/>
                  <a:ext cx="885825" cy="8858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6BEF4B3-71E7-4372-B321-E7F1EB3E9071}"/>
                    </a:ext>
                  </a:extLst>
                </p:cNvPr>
                <p:cNvSpPr/>
                <p:nvPr/>
              </p:nvSpPr>
              <p:spPr>
                <a:xfrm>
                  <a:off x="1571625" y="2828925"/>
                  <a:ext cx="885825" cy="88582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7A6BF83-5833-4B20-926D-041711825ED5}"/>
                    </a:ext>
                  </a:extLst>
                </p:cNvPr>
                <p:cNvSpPr/>
                <p:nvPr/>
              </p:nvSpPr>
              <p:spPr>
                <a:xfrm>
                  <a:off x="2533650" y="2828925"/>
                  <a:ext cx="885825" cy="8858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5DE6C17-E25C-4DF6-A7DA-C7FD43A65F2A}"/>
                    </a:ext>
                  </a:extLst>
                </p:cNvPr>
                <p:cNvSpPr/>
                <p:nvPr/>
              </p:nvSpPr>
              <p:spPr>
                <a:xfrm>
                  <a:off x="3495675" y="2828925"/>
                  <a:ext cx="885825" cy="8858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459CF83-10D0-4E68-BE1C-68F592FC9AB3}"/>
                    </a:ext>
                  </a:extLst>
                </p:cNvPr>
                <p:cNvSpPr/>
                <p:nvPr/>
              </p:nvSpPr>
              <p:spPr>
                <a:xfrm>
                  <a:off x="4457700" y="2828925"/>
                  <a:ext cx="885825" cy="88582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A1D1195-9DAA-4915-A853-0F17B1D6C54E}"/>
                  </a:ext>
                </a:extLst>
              </p:cNvPr>
              <p:cNvSpPr/>
              <p:nvPr/>
            </p:nvSpPr>
            <p:spPr>
              <a:xfrm rot="10800000">
                <a:off x="4589772" y="2769586"/>
                <a:ext cx="869882" cy="963508"/>
              </a:xfrm>
              <a:custGeom>
                <a:avLst/>
                <a:gdLst>
                  <a:gd name="connsiteX0" fmla="*/ 249393 w 869883"/>
                  <a:gd name="connsiteY0" fmla="*/ 183621 h 963507"/>
                  <a:gd name="connsiteX1" fmla="*/ 283449 w 869883"/>
                  <a:gd name="connsiteY1" fmla="*/ 159204 h 963507"/>
                  <a:gd name="connsiteX2" fmla="*/ 259032 w 869883"/>
                  <a:gd name="connsiteY2" fmla="*/ 125148 h 963507"/>
                  <a:gd name="connsiteX3" fmla="*/ 224976 w 869883"/>
                  <a:gd name="connsiteY3" fmla="*/ 149565 h 963507"/>
                  <a:gd name="connsiteX4" fmla="*/ 249393 w 869883"/>
                  <a:gd name="connsiteY4" fmla="*/ 183621 h 963507"/>
                  <a:gd name="connsiteX5" fmla="*/ 795252 w 869883"/>
                  <a:gd name="connsiteY5" fmla="*/ 408697 h 963507"/>
                  <a:gd name="connsiteX6" fmla="*/ 809612 w 869883"/>
                  <a:gd name="connsiteY6" fmla="*/ 355860 h 963507"/>
                  <a:gd name="connsiteX7" fmla="*/ 771076 w 869883"/>
                  <a:gd name="connsiteY7" fmla="*/ 403388 h 963507"/>
                  <a:gd name="connsiteX8" fmla="*/ 795252 w 869883"/>
                  <a:gd name="connsiteY8" fmla="*/ 408697 h 963507"/>
                  <a:gd name="connsiteX9" fmla="*/ 100086 w 869883"/>
                  <a:gd name="connsiteY9" fmla="*/ 631479 h 963507"/>
                  <a:gd name="connsiteX10" fmla="*/ 71143 w 869883"/>
                  <a:gd name="connsiteY10" fmla="*/ 602536 h 963507"/>
                  <a:gd name="connsiteX11" fmla="*/ 100086 w 869883"/>
                  <a:gd name="connsiteY11" fmla="*/ 573593 h 963507"/>
                  <a:gd name="connsiteX12" fmla="*/ 129029 w 869883"/>
                  <a:gd name="connsiteY12" fmla="*/ 602536 h 963507"/>
                  <a:gd name="connsiteX13" fmla="*/ 100086 w 869883"/>
                  <a:gd name="connsiteY13" fmla="*/ 631479 h 963507"/>
                  <a:gd name="connsiteX14" fmla="*/ 100086 w 869883"/>
                  <a:gd name="connsiteY14" fmla="*/ 660422 h 963507"/>
                  <a:gd name="connsiteX15" fmla="*/ 157972 w 869883"/>
                  <a:gd name="connsiteY15" fmla="*/ 602536 h 963507"/>
                  <a:gd name="connsiteX16" fmla="*/ 100086 w 869883"/>
                  <a:gd name="connsiteY16" fmla="*/ 544650 h 963507"/>
                  <a:gd name="connsiteX17" fmla="*/ 42200 w 869883"/>
                  <a:gd name="connsiteY17" fmla="*/ 602536 h 963507"/>
                  <a:gd name="connsiteX18" fmla="*/ 100086 w 869883"/>
                  <a:gd name="connsiteY18" fmla="*/ 660422 h 963507"/>
                  <a:gd name="connsiteX19" fmla="*/ 636483 w 869883"/>
                  <a:gd name="connsiteY19" fmla="*/ 963507 h 963507"/>
                  <a:gd name="connsiteX20" fmla="*/ 423144 w 869883"/>
                  <a:gd name="connsiteY20" fmla="*/ 963507 h 963507"/>
                  <a:gd name="connsiteX21" fmla="*/ 417256 w 869883"/>
                  <a:gd name="connsiteY21" fmla="*/ 959411 h 963507"/>
                  <a:gd name="connsiteX22" fmla="*/ 118065 w 869883"/>
                  <a:gd name="connsiteY22" fmla="*/ 959411 h 963507"/>
                  <a:gd name="connsiteX23" fmla="*/ 118065 w 869883"/>
                  <a:gd name="connsiteY23" fmla="*/ 908722 h 963507"/>
                  <a:gd name="connsiteX24" fmla="*/ 168754 w 869883"/>
                  <a:gd name="connsiteY24" fmla="*/ 858033 h 963507"/>
                  <a:gd name="connsiteX25" fmla="*/ 271522 w 869883"/>
                  <a:gd name="connsiteY25" fmla="*/ 858033 h 963507"/>
                  <a:gd name="connsiteX26" fmla="*/ 44795 w 869883"/>
                  <a:gd name="connsiteY26" fmla="*/ 700313 h 963507"/>
                  <a:gd name="connsiteX27" fmla="*/ 18708 w 869883"/>
                  <a:gd name="connsiteY27" fmla="*/ 554976 h 963507"/>
                  <a:gd name="connsiteX28" fmla="*/ 48652 w 869883"/>
                  <a:gd name="connsiteY28" fmla="*/ 526299 h 963507"/>
                  <a:gd name="connsiteX29" fmla="*/ 74792 w 869883"/>
                  <a:gd name="connsiteY29" fmla="*/ 516166 h 963507"/>
                  <a:gd name="connsiteX30" fmla="*/ 74213 w 869883"/>
                  <a:gd name="connsiteY30" fmla="*/ 514501 h 963507"/>
                  <a:gd name="connsiteX31" fmla="*/ 631187 w 869883"/>
                  <a:gd name="connsiteY31" fmla="*/ 342364 h 963507"/>
                  <a:gd name="connsiteX32" fmla="*/ 297632 w 869883"/>
                  <a:gd name="connsiteY32" fmla="*/ 217056 h 963507"/>
                  <a:gd name="connsiteX33" fmla="*/ 272796 w 869883"/>
                  <a:gd name="connsiteY33" fmla="*/ 228529 h 963507"/>
                  <a:gd name="connsiteX34" fmla="*/ 242325 w 869883"/>
                  <a:gd name="connsiteY34" fmla="*/ 229885 h 963507"/>
                  <a:gd name="connsiteX35" fmla="*/ 218472 w 869883"/>
                  <a:gd name="connsiteY35" fmla="*/ 221008 h 963507"/>
                  <a:gd name="connsiteX36" fmla="*/ 164724 w 869883"/>
                  <a:gd name="connsiteY36" fmla="*/ 258948 h 963507"/>
                  <a:gd name="connsiteX37" fmla="*/ 56132 w 869883"/>
                  <a:gd name="connsiteY37" fmla="*/ 241600 h 963507"/>
                  <a:gd name="connsiteX38" fmla="*/ 6014 w 869883"/>
                  <a:gd name="connsiteY38" fmla="*/ 156783 h 963507"/>
                  <a:gd name="connsiteX39" fmla="*/ 9869 w 869883"/>
                  <a:gd name="connsiteY39" fmla="*/ 132366 h 963507"/>
                  <a:gd name="connsiteX40" fmla="*/ 25290 w 869883"/>
                  <a:gd name="connsiteY40" fmla="*/ 134936 h 963507"/>
                  <a:gd name="connsiteX41" fmla="*/ 77338 w 869883"/>
                  <a:gd name="connsiteY41" fmla="*/ 212042 h 963507"/>
                  <a:gd name="connsiteX42" fmla="*/ 156371 w 869883"/>
                  <a:gd name="connsiteY42" fmla="*/ 224893 h 963507"/>
                  <a:gd name="connsiteX43" fmla="*/ 191922 w 869883"/>
                  <a:gd name="connsiteY43" fmla="*/ 196932 h 963507"/>
                  <a:gd name="connsiteX44" fmla="*/ 178712 w 869883"/>
                  <a:gd name="connsiteY44" fmla="*/ 141855 h 963507"/>
                  <a:gd name="connsiteX45" fmla="*/ 209717 w 869883"/>
                  <a:gd name="connsiteY45" fmla="*/ 91977 h 963507"/>
                  <a:gd name="connsiteX46" fmla="*/ 214528 w 869883"/>
                  <a:gd name="connsiteY46" fmla="*/ 89741 h 963507"/>
                  <a:gd name="connsiteX47" fmla="*/ 186572 w 869883"/>
                  <a:gd name="connsiteY47" fmla="*/ 46905 h 963507"/>
                  <a:gd name="connsiteX48" fmla="*/ 107539 w 869883"/>
                  <a:gd name="connsiteY48" fmla="*/ 34698 h 963507"/>
                  <a:gd name="connsiteX49" fmla="*/ 34288 w 869883"/>
                  <a:gd name="connsiteY49" fmla="*/ 91884 h 963507"/>
                  <a:gd name="connsiteX50" fmla="*/ 18224 w 869883"/>
                  <a:gd name="connsiteY50" fmla="*/ 89314 h 963507"/>
                  <a:gd name="connsiteX51" fmla="*/ 22079 w 869883"/>
                  <a:gd name="connsiteY51" fmla="*/ 64898 h 963507"/>
                  <a:gd name="connsiteX52" fmla="*/ 96615 w 869883"/>
                  <a:gd name="connsiteY52" fmla="*/ 0 h 963507"/>
                  <a:gd name="connsiteX53" fmla="*/ 205206 w 869883"/>
                  <a:gd name="connsiteY53" fmla="*/ 17348 h 963507"/>
                  <a:gd name="connsiteX54" fmla="*/ 250632 w 869883"/>
                  <a:gd name="connsiteY54" fmla="*/ 78961 h 963507"/>
                  <a:gd name="connsiteX55" fmla="*/ 266742 w 869883"/>
                  <a:gd name="connsiteY55" fmla="*/ 78243 h 963507"/>
                  <a:gd name="connsiteX56" fmla="*/ 316620 w 869883"/>
                  <a:gd name="connsiteY56" fmla="*/ 109005 h 963507"/>
                  <a:gd name="connsiteX57" fmla="*/ 319435 w 869883"/>
                  <a:gd name="connsiteY57" fmla="*/ 115098 h 963507"/>
                  <a:gd name="connsiteX58" fmla="*/ 803977 w 869883"/>
                  <a:gd name="connsiteY58" fmla="*/ 300705 h 963507"/>
                  <a:gd name="connsiteX59" fmla="*/ 824626 w 869883"/>
                  <a:gd name="connsiteY59" fmla="*/ 306486 h 963507"/>
                  <a:gd name="connsiteX60" fmla="*/ 865490 w 869883"/>
                  <a:gd name="connsiteY60" fmla="*/ 353933 h 963507"/>
                  <a:gd name="connsiteX61" fmla="*/ 813466 w 869883"/>
                  <a:gd name="connsiteY61" fmla="*/ 457981 h 963507"/>
                  <a:gd name="connsiteX62" fmla="*/ 293089 w 869883"/>
                  <a:gd name="connsiteY62" fmla="*/ 618657 h 963507"/>
                  <a:gd name="connsiteX63" fmla="*/ 603336 w 869883"/>
                  <a:gd name="connsiteY63" fmla="*/ 834477 h 963507"/>
                  <a:gd name="connsiteX64" fmla="*/ 625895 w 869883"/>
                  <a:gd name="connsiteY64" fmla="*/ 858033 h 963507"/>
                  <a:gd name="connsiteX65" fmla="*/ 705014 w 869883"/>
                  <a:gd name="connsiteY65" fmla="*/ 858033 h 963507"/>
                  <a:gd name="connsiteX66" fmla="*/ 755703 w 869883"/>
                  <a:gd name="connsiteY66" fmla="*/ 908722 h 963507"/>
                  <a:gd name="connsiteX67" fmla="*/ 755703 w 869883"/>
                  <a:gd name="connsiteY67" fmla="*/ 959411 h 963507"/>
                  <a:gd name="connsiteX68" fmla="*/ 638257 w 869883"/>
                  <a:gd name="connsiteY68" fmla="*/ 959411 h 96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869883" h="963507">
                    <a:moveTo>
                      <a:pt x="249393" y="183621"/>
                    </a:moveTo>
                    <a:cubicBezTo>
                      <a:pt x="265458" y="186191"/>
                      <a:pt x="280878" y="175268"/>
                      <a:pt x="283449" y="159204"/>
                    </a:cubicBezTo>
                    <a:cubicBezTo>
                      <a:pt x="286019" y="143140"/>
                      <a:pt x="275095" y="127719"/>
                      <a:pt x="259032" y="125148"/>
                    </a:cubicBezTo>
                    <a:cubicBezTo>
                      <a:pt x="242968" y="122578"/>
                      <a:pt x="227547" y="133502"/>
                      <a:pt x="224976" y="149565"/>
                    </a:cubicBezTo>
                    <a:cubicBezTo>
                      <a:pt x="221764" y="165630"/>
                      <a:pt x="233329" y="181050"/>
                      <a:pt x="249393" y="183621"/>
                    </a:cubicBezTo>
                    <a:close/>
                    <a:moveTo>
                      <a:pt x="795252" y="408697"/>
                    </a:moveTo>
                    <a:cubicBezTo>
                      <a:pt x="817199" y="404994"/>
                      <a:pt x="829844" y="377537"/>
                      <a:pt x="809612" y="355860"/>
                    </a:cubicBezTo>
                    <a:cubicBezTo>
                      <a:pt x="775572" y="335307"/>
                      <a:pt x="743459" y="374486"/>
                      <a:pt x="771076" y="403388"/>
                    </a:cubicBezTo>
                    <a:cubicBezTo>
                      <a:pt x="779586" y="408526"/>
                      <a:pt x="787936" y="409931"/>
                      <a:pt x="795252" y="408697"/>
                    </a:cubicBezTo>
                    <a:close/>
                    <a:moveTo>
                      <a:pt x="100086" y="631479"/>
                    </a:moveTo>
                    <a:cubicBezTo>
                      <a:pt x="84101" y="631479"/>
                      <a:pt x="71143" y="618521"/>
                      <a:pt x="71143" y="602536"/>
                    </a:cubicBezTo>
                    <a:cubicBezTo>
                      <a:pt x="71143" y="586551"/>
                      <a:pt x="84101" y="573593"/>
                      <a:pt x="100086" y="573593"/>
                    </a:cubicBezTo>
                    <a:cubicBezTo>
                      <a:pt x="116071" y="573593"/>
                      <a:pt x="129029" y="586551"/>
                      <a:pt x="129029" y="602536"/>
                    </a:cubicBezTo>
                    <a:cubicBezTo>
                      <a:pt x="129029" y="618521"/>
                      <a:pt x="116071" y="631479"/>
                      <a:pt x="100086" y="631479"/>
                    </a:cubicBezTo>
                    <a:close/>
                    <a:moveTo>
                      <a:pt x="100086" y="660422"/>
                    </a:moveTo>
                    <a:cubicBezTo>
                      <a:pt x="132056" y="660422"/>
                      <a:pt x="157972" y="634506"/>
                      <a:pt x="157972" y="602536"/>
                    </a:cubicBezTo>
                    <a:cubicBezTo>
                      <a:pt x="157972" y="570566"/>
                      <a:pt x="132056" y="544650"/>
                      <a:pt x="100086" y="544650"/>
                    </a:cubicBezTo>
                    <a:cubicBezTo>
                      <a:pt x="68116" y="544650"/>
                      <a:pt x="42200" y="570566"/>
                      <a:pt x="42200" y="602536"/>
                    </a:cubicBezTo>
                    <a:cubicBezTo>
                      <a:pt x="42200" y="634506"/>
                      <a:pt x="68116" y="660422"/>
                      <a:pt x="100086" y="660422"/>
                    </a:cubicBezTo>
                    <a:close/>
                    <a:moveTo>
                      <a:pt x="636483" y="963507"/>
                    </a:moveTo>
                    <a:lnTo>
                      <a:pt x="423144" y="963507"/>
                    </a:lnTo>
                    <a:lnTo>
                      <a:pt x="417256" y="959411"/>
                    </a:lnTo>
                    <a:lnTo>
                      <a:pt x="118065" y="959411"/>
                    </a:lnTo>
                    <a:lnTo>
                      <a:pt x="118065" y="908722"/>
                    </a:lnTo>
                    <a:cubicBezTo>
                      <a:pt x="118065" y="880727"/>
                      <a:pt x="140759" y="858033"/>
                      <a:pt x="168754" y="858033"/>
                    </a:cubicBezTo>
                    <a:lnTo>
                      <a:pt x="271522" y="858033"/>
                    </a:lnTo>
                    <a:lnTo>
                      <a:pt x="44795" y="700313"/>
                    </a:lnTo>
                    <a:cubicBezTo>
                      <a:pt x="-2543" y="667383"/>
                      <a:pt x="-14222" y="602314"/>
                      <a:pt x="18708" y="554976"/>
                    </a:cubicBezTo>
                    <a:cubicBezTo>
                      <a:pt x="26940" y="543142"/>
                      <a:pt x="37181" y="533536"/>
                      <a:pt x="48652" y="526299"/>
                    </a:cubicBezTo>
                    <a:lnTo>
                      <a:pt x="74792" y="516166"/>
                    </a:lnTo>
                    <a:lnTo>
                      <a:pt x="74213" y="514501"/>
                    </a:lnTo>
                    <a:lnTo>
                      <a:pt x="631187" y="342364"/>
                    </a:lnTo>
                    <a:lnTo>
                      <a:pt x="297632" y="217056"/>
                    </a:lnTo>
                    <a:lnTo>
                      <a:pt x="272796" y="228529"/>
                    </a:lnTo>
                    <a:cubicBezTo>
                      <a:pt x="263087" y="230929"/>
                      <a:pt x="252766" y="231491"/>
                      <a:pt x="242325" y="229885"/>
                    </a:cubicBezTo>
                    <a:lnTo>
                      <a:pt x="218472" y="221008"/>
                    </a:lnTo>
                    <a:lnTo>
                      <a:pt x="164724" y="258948"/>
                    </a:lnTo>
                    <a:lnTo>
                      <a:pt x="56132" y="241600"/>
                    </a:lnTo>
                    <a:lnTo>
                      <a:pt x="6014" y="156783"/>
                    </a:lnTo>
                    <a:lnTo>
                      <a:pt x="9869" y="132366"/>
                    </a:lnTo>
                    <a:lnTo>
                      <a:pt x="25290" y="134936"/>
                    </a:lnTo>
                    <a:lnTo>
                      <a:pt x="77338" y="212042"/>
                    </a:lnTo>
                    <a:lnTo>
                      <a:pt x="156371" y="224893"/>
                    </a:lnTo>
                    <a:lnTo>
                      <a:pt x="191922" y="196932"/>
                    </a:lnTo>
                    <a:lnTo>
                      <a:pt x="178712" y="141855"/>
                    </a:lnTo>
                    <a:cubicBezTo>
                      <a:pt x="182247" y="120972"/>
                      <a:pt x="193813" y="103463"/>
                      <a:pt x="209717" y="91977"/>
                    </a:cubicBezTo>
                    <a:lnTo>
                      <a:pt x="214528" y="89741"/>
                    </a:lnTo>
                    <a:lnTo>
                      <a:pt x="186572" y="46905"/>
                    </a:lnTo>
                    <a:lnTo>
                      <a:pt x="107539" y="34698"/>
                    </a:lnTo>
                    <a:lnTo>
                      <a:pt x="34288" y="91884"/>
                    </a:lnTo>
                    <a:lnTo>
                      <a:pt x="18224" y="89314"/>
                    </a:lnTo>
                    <a:lnTo>
                      <a:pt x="22079" y="64898"/>
                    </a:lnTo>
                    <a:lnTo>
                      <a:pt x="96615" y="0"/>
                    </a:lnTo>
                    <a:lnTo>
                      <a:pt x="205206" y="17348"/>
                    </a:lnTo>
                    <a:lnTo>
                      <a:pt x="250632" y="78961"/>
                    </a:lnTo>
                    <a:lnTo>
                      <a:pt x="266742" y="78243"/>
                    </a:lnTo>
                    <a:cubicBezTo>
                      <a:pt x="287625" y="81456"/>
                      <a:pt x="305135" y="93022"/>
                      <a:pt x="316620" y="109005"/>
                    </a:cubicBezTo>
                    <a:lnTo>
                      <a:pt x="319435" y="115098"/>
                    </a:lnTo>
                    <a:lnTo>
                      <a:pt x="803977" y="300705"/>
                    </a:lnTo>
                    <a:lnTo>
                      <a:pt x="824626" y="306486"/>
                    </a:lnTo>
                    <a:cubicBezTo>
                      <a:pt x="843332" y="315879"/>
                      <a:pt x="858425" y="332417"/>
                      <a:pt x="865490" y="353933"/>
                    </a:cubicBezTo>
                    <a:cubicBezTo>
                      <a:pt x="880262" y="397608"/>
                      <a:pt x="856498" y="443851"/>
                      <a:pt x="813466" y="457981"/>
                    </a:cubicBezTo>
                    <a:lnTo>
                      <a:pt x="293089" y="618657"/>
                    </a:lnTo>
                    <a:lnTo>
                      <a:pt x="603336" y="834477"/>
                    </a:lnTo>
                    <a:lnTo>
                      <a:pt x="625895" y="858033"/>
                    </a:lnTo>
                    <a:lnTo>
                      <a:pt x="705014" y="858033"/>
                    </a:lnTo>
                    <a:cubicBezTo>
                      <a:pt x="733009" y="858033"/>
                      <a:pt x="755703" y="880727"/>
                      <a:pt x="755703" y="908722"/>
                    </a:cubicBezTo>
                    <a:lnTo>
                      <a:pt x="755703" y="959411"/>
                    </a:lnTo>
                    <a:lnTo>
                      <a:pt x="638257" y="9594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rapezoid 24">
                <a:extLst>
                  <a:ext uri="{FF2B5EF4-FFF2-40B4-BE49-F238E27FC236}">
                    <a16:creationId xmlns:a16="http://schemas.microsoft.com/office/drawing/2014/main" id="{7F838A5F-214D-44B0-BE54-1F7AD12040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6543417" y="2652941"/>
                <a:ext cx="1146180" cy="1157101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8E31232-115A-4B77-9FCA-165D53DDA627}"/>
                  </a:ext>
                </a:extLst>
              </p:cNvPr>
              <p:cNvGrpSpPr/>
              <p:nvPr/>
            </p:nvGrpSpPr>
            <p:grpSpPr>
              <a:xfrm>
                <a:off x="7721588" y="2772298"/>
                <a:ext cx="988480" cy="987025"/>
                <a:chOff x="2611714" y="1452659"/>
                <a:chExt cx="3963104" cy="3957283"/>
              </a:xfrm>
              <a:solidFill>
                <a:schemeClr val="bg1"/>
              </a:solidFill>
            </p:grpSpPr>
            <p:sp>
              <p:nvSpPr>
                <p:cNvPr id="12" name="Round Same Side Corner Rectangle 4">
                  <a:extLst>
                    <a:ext uri="{FF2B5EF4-FFF2-40B4-BE49-F238E27FC236}">
                      <a16:creationId xmlns:a16="http://schemas.microsoft.com/office/drawing/2014/main" id="{EFAC8B80-E346-4BFC-B07D-2E333532E1F7}"/>
                    </a:ext>
                  </a:extLst>
                </p:cNvPr>
                <p:cNvSpPr/>
                <p:nvPr/>
              </p:nvSpPr>
              <p:spPr>
                <a:xfrm rot="5400000">
                  <a:off x="3996576" y="67797"/>
                  <a:ext cx="1193379" cy="3963104"/>
                </a:xfrm>
                <a:custGeom>
                  <a:avLst/>
                  <a:gdLst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4005634 h 4005634"/>
                    <a:gd name="connsiteX7" fmla="*/ 0 w 792088"/>
                    <a:gd name="connsiteY7" fmla="*/ 259607 h 4005634"/>
                    <a:gd name="connsiteX8" fmla="*/ 259607 w 792088"/>
                    <a:gd name="connsiteY8" fmla="*/ 0 h 4005634"/>
                    <a:gd name="connsiteX0" fmla="*/ 270239 w 802720"/>
                    <a:gd name="connsiteY0" fmla="*/ 0 h 4005634"/>
                    <a:gd name="connsiteX1" fmla="*/ 543113 w 802720"/>
                    <a:gd name="connsiteY1" fmla="*/ 0 h 4005634"/>
                    <a:gd name="connsiteX2" fmla="*/ 802720 w 802720"/>
                    <a:gd name="connsiteY2" fmla="*/ 259607 h 4005634"/>
                    <a:gd name="connsiteX3" fmla="*/ 802720 w 802720"/>
                    <a:gd name="connsiteY3" fmla="*/ 4005634 h 4005634"/>
                    <a:gd name="connsiteX4" fmla="*/ 802720 w 802720"/>
                    <a:gd name="connsiteY4" fmla="*/ 4005634 h 4005634"/>
                    <a:gd name="connsiteX5" fmla="*/ 10632 w 802720"/>
                    <a:gd name="connsiteY5" fmla="*/ 4005634 h 4005634"/>
                    <a:gd name="connsiteX6" fmla="*/ 0 w 802720"/>
                    <a:gd name="connsiteY6" fmla="*/ 3590965 h 4005634"/>
                    <a:gd name="connsiteX7" fmla="*/ 10632 w 802720"/>
                    <a:gd name="connsiteY7" fmla="*/ 259607 h 4005634"/>
                    <a:gd name="connsiteX8" fmla="*/ 270239 w 802720"/>
                    <a:gd name="connsiteY8" fmla="*/ 0 h 4005634"/>
                    <a:gd name="connsiteX0" fmla="*/ 280872 w 813353"/>
                    <a:gd name="connsiteY0" fmla="*/ 0 h 4005634"/>
                    <a:gd name="connsiteX1" fmla="*/ 553746 w 813353"/>
                    <a:gd name="connsiteY1" fmla="*/ 0 h 4005634"/>
                    <a:gd name="connsiteX2" fmla="*/ 813353 w 813353"/>
                    <a:gd name="connsiteY2" fmla="*/ 259607 h 4005634"/>
                    <a:gd name="connsiteX3" fmla="*/ 813353 w 813353"/>
                    <a:gd name="connsiteY3" fmla="*/ 4005634 h 4005634"/>
                    <a:gd name="connsiteX4" fmla="*/ 813353 w 813353"/>
                    <a:gd name="connsiteY4" fmla="*/ 4005634 h 4005634"/>
                    <a:gd name="connsiteX5" fmla="*/ 21265 w 813353"/>
                    <a:gd name="connsiteY5" fmla="*/ 4005634 h 4005634"/>
                    <a:gd name="connsiteX6" fmla="*/ 0 w 813353"/>
                    <a:gd name="connsiteY6" fmla="*/ 3590965 h 4005634"/>
                    <a:gd name="connsiteX7" fmla="*/ 21265 w 813353"/>
                    <a:gd name="connsiteY7" fmla="*/ 259607 h 4005634"/>
                    <a:gd name="connsiteX8" fmla="*/ 280872 w 813353"/>
                    <a:gd name="connsiteY8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88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90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16266"/>
                    <a:gd name="connsiteX1" fmla="*/ 532481 w 1004739"/>
                    <a:gd name="connsiteY1" fmla="*/ 0 h 4016266"/>
                    <a:gd name="connsiteX2" fmla="*/ 792088 w 1004739"/>
                    <a:gd name="connsiteY2" fmla="*/ 259607 h 4016266"/>
                    <a:gd name="connsiteX3" fmla="*/ 802725 w 1004739"/>
                    <a:gd name="connsiteY3" fmla="*/ 4016266 h 4016266"/>
                    <a:gd name="connsiteX4" fmla="*/ 1004739 w 1004739"/>
                    <a:gd name="connsiteY4" fmla="*/ 3941839 h 4016266"/>
                    <a:gd name="connsiteX5" fmla="*/ 10633 w 1004739"/>
                    <a:gd name="connsiteY5" fmla="*/ 3101867 h 4016266"/>
                    <a:gd name="connsiteX6" fmla="*/ 0 w 1004739"/>
                    <a:gd name="connsiteY6" fmla="*/ 259607 h 4016266"/>
                    <a:gd name="connsiteX7" fmla="*/ 259607 w 1004739"/>
                    <a:gd name="connsiteY7" fmla="*/ 0 h 4016266"/>
                    <a:gd name="connsiteX0" fmla="*/ 259607 w 1040242"/>
                    <a:gd name="connsiteY0" fmla="*/ 0 h 3941839"/>
                    <a:gd name="connsiteX1" fmla="*/ 532481 w 1040242"/>
                    <a:gd name="connsiteY1" fmla="*/ 0 h 3941839"/>
                    <a:gd name="connsiteX2" fmla="*/ 792088 w 1040242"/>
                    <a:gd name="connsiteY2" fmla="*/ 259607 h 3941839"/>
                    <a:gd name="connsiteX3" fmla="*/ 1004739 w 1040242"/>
                    <a:gd name="connsiteY3" fmla="*/ 3941839 h 3941839"/>
                    <a:gd name="connsiteX4" fmla="*/ 10633 w 1040242"/>
                    <a:gd name="connsiteY4" fmla="*/ 3101867 h 3941839"/>
                    <a:gd name="connsiteX5" fmla="*/ 0 w 1040242"/>
                    <a:gd name="connsiteY5" fmla="*/ 259607 h 3941839"/>
                    <a:gd name="connsiteX6" fmla="*/ 259607 w 1040242"/>
                    <a:gd name="connsiteY6" fmla="*/ 0 h 3941839"/>
                    <a:gd name="connsiteX0" fmla="*/ 259607 w 1384020"/>
                    <a:gd name="connsiteY0" fmla="*/ 0 h 3984369"/>
                    <a:gd name="connsiteX1" fmla="*/ 532481 w 1384020"/>
                    <a:gd name="connsiteY1" fmla="*/ 0 h 3984369"/>
                    <a:gd name="connsiteX2" fmla="*/ 792088 w 1384020"/>
                    <a:gd name="connsiteY2" fmla="*/ 259607 h 3984369"/>
                    <a:gd name="connsiteX3" fmla="*/ 1366248 w 1384020"/>
                    <a:gd name="connsiteY3" fmla="*/ 3984369 h 3984369"/>
                    <a:gd name="connsiteX4" fmla="*/ 10633 w 1384020"/>
                    <a:gd name="connsiteY4" fmla="*/ 3101867 h 3984369"/>
                    <a:gd name="connsiteX5" fmla="*/ 0 w 1384020"/>
                    <a:gd name="connsiteY5" fmla="*/ 259607 h 3984369"/>
                    <a:gd name="connsiteX6" fmla="*/ 259607 w 1384020"/>
                    <a:gd name="connsiteY6" fmla="*/ 0 h 3984369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48583"/>
                    <a:gd name="connsiteY0" fmla="*/ 0 h 3963104"/>
                    <a:gd name="connsiteX1" fmla="*/ 532481 w 1148583"/>
                    <a:gd name="connsiteY1" fmla="*/ 0 h 3963104"/>
                    <a:gd name="connsiteX2" fmla="*/ 792088 w 1148583"/>
                    <a:gd name="connsiteY2" fmla="*/ 259607 h 3963104"/>
                    <a:gd name="connsiteX3" fmla="*/ 1121701 w 1148583"/>
                    <a:gd name="connsiteY3" fmla="*/ 3963104 h 3963104"/>
                    <a:gd name="connsiteX4" fmla="*/ 10633 w 1148583"/>
                    <a:gd name="connsiteY4" fmla="*/ 3101867 h 3963104"/>
                    <a:gd name="connsiteX5" fmla="*/ 0 w 1148583"/>
                    <a:gd name="connsiteY5" fmla="*/ 259607 h 3963104"/>
                    <a:gd name="connsiteX6" fmla="*/ 259607 w 1148583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210113"/>
                    <a:gd name="connsiteY0" fmla="*/ 0 h 3963640"/>
                    <a:gd name="connsiteX1" fmla="*/ 564605 w 1210113"/>
                    <a:gd name="connsiteY1" fmla="*/ 0 h 3963640"/>
                    <a:gd name="connsiteX2" fmla="*/ 824212 w 1210113"/>
                    <a:gd name="connsiteY2" fmla="*/ 259607 h 3963640"/>
                    <a:gd name="connsiteX3" fmla="*/ 1153825 w 1210113"/>
                    <a:gd name="connsiteY3" fmla="*/ 3963104 h 3963640"/>
                    <a:gd name="connsiteX4" fmla="*/ 228 w 1210113"/>
                    <a:gd name="connsiteY4" fmla="*/ 2867951 h 3963640"/>
                    <a:gd name="connsiteX5" fmla="*/ 32124 w 1210113"/>
                    <a:gd name="connsiteY5" fmla="*/ 259607 h 3963640"/>
                    <a:gd name="connsiteX6" fmla="*/ 291731 w 1210113"/>
                    <a:gd name="connsiteY6" fmla="*/ 0 h 3963640"/>
                    <a:gd name="connsiteX0" fmla="*/ 291731 w 1202597"/>
                    <a:gd name="connsiteY0" fmla="*/ 0 h 3963104"/>
                    <a:gd name="connsiteX1" fmla="*/ 564605 w 1202597"/>
                    <a:gd name="connsiteY1" fmla="*/ 0 h 3963104"/>
                    <a:gd name="connsiteX2" fmla="*/ 824212 w 1202597"/>
                    <a:gd name="connsiteY2" fmla="*/ 259607 h 3963104"/>
                    <a:gd name="connsiteX3" fmla="*/ 865240 w 1202597"/>
                    <a:gd name="connsiteY3" fmla="*/ 2853423 h 3963104"/>
                    <a:gd name="connsiteX4" fmla="*/ 1153825 w 1202597"/>
                    <a:gd name="connsiteY4" fmla="*/ 3963104 h 3963104"/>
                    <a:gd name="connsiteX5" fmla="*/ 228 w 1202597"/>
                    <a:gd name="connsiteY5" fmla="*/ 2867951 h 3963104"/>
                    <a:gd name="connsiteX6" fmla="*/ 32124 w 1202597"/>
                    <a:gd name="connsiteY6" fmla="*/ 259607 h 3963104"/>
                    <a:gd name="connsiteX7" fmla="*/ 291731 w 1202597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100"/>
                    <a:gd name="connsiteY0" fmla="*/ 0 h 3963104"/>
                    <a:gd name="connsiteX1" fmla="*/ 564605 w 1195100"/>
                    <a:gd name="connsiteY1" fmla="*/ 0 h 3963104"/>
                    <a:gd name="connsiteX2" fmla="*/ 824212 w 1195100"/>
                    <a:gd name="connsiteY2" fmla="*/ 259607 h 3963104"/>
                    <a:gd name="connsiteX3" fmla="*/ 833342 w 1195100"/>
                    <a:gd name="connsiteY3" fmla="*/ 2864055 h 3963104"/>
                    <a:gd name="connsiteX4" fmla="*/ 1153825 w 1195100"/>
                    <a:gd name="connsiteY4" fmla="*/ 3963104 h 3963104"/>
                    <a:gd name="connsiteX5" fmla="*/ 228 w 1195100"/>
                    <a:gd name="connsiteY5" fmla="*/ 2867951 h 3963104"/>
                    <a:gd name="connsiteX6" fmla="*/ 32124 w 1195100"/>
                    <a:gd name="connsiteY6" fmla="*/ 259607 h 3963104"/>
                    <a:gd name="connsiteX7" fmla="*/ 291731 w 1195100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777"/>
                    <a:gd name="connsiteY0" fmla="*/ 0 h 3963104"/>
                    <a:gd name="connsiteX1" fmla="*/ 564605 w 1195777"/>
                    <a:gd name="connsiteY1" fmla="*/ 0 h 3963104"/>
                    <a:gd name="connsiteX2" fmla="*/ 824212 w 1195777"/>
                    <a:gd name="connsiteY2" fmla="*/ 259607 h 3963104"/>
                    <a:gd name="connsiteX3" fmla="*/ 843975 w 1195777"/>
                    <a:gd name="connsiteY3" fmla="*/ 2832157 h 3963104"/>
                    <a:gd name="connsiteX4" fmla="*/ 1153825 w 1195777"/>
                    <a:gd name="connsiteY4" fmla="*/ 3963104 h 3963104"/>
                    <a:gd name="connsiteX5" fmla="*/ 228 w 1195777"/>
                    <a:gd name="connsiteY5" fmla="*/ 2867951 h 3963104"/>
                    <a:gd name="connsiteX6" fmla="*/ 32124 w 1195777"/>
                    <a:gd name="connsiteY6" fmla="*/ 259607 h 3963104"/>
                    <a:gd name="connsiteX7" fmla="*/ 291731 w 1195777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3379" h="3963104">
                      <a:moveTo>
                        <a:pt x="291731" y="0"/>
                      </a:moveTo>
                      <a:lnTo>
                        <a:pt x="564605" y="0"/>
                      </a:lnTo>
                      <a:cubicBezTo>
                        <a:pt x="707982" y="0"/>
                        <a:pt x="824212" y="116230"/>
                        <a:pt x="824212" y="259607"/>
                      </a:cubicBezTo>
                      <a:cubicBezTo>
                        <a:pt x="812311" y="1450613"/>
                        <a:pt x="789639" y="1742312"/>
                        <a:pt x="804710" y="2820937"/>
                      </a:cubicBezTo>
                      <a:cubicBezTo>
                        <a:pt x="785221" y="3416922"/>
                        <a:pt x="1344067" y="3958911"/>
                        <a:pt x="1153825" y="3963104"/>
                      </a:cubicBezTo>
                      <a:cubicBezTo>
                        <a:pt x="691323" y="3853235"/>
                        <a:pt x="5536" y="3498816"/>
                        <a:pt x="228" y="2867951"/>
                      </a:cubicBezTo>
                      <a:cubicBezTo>
                        <a:pt x="-3316" y="1920531"/>
                        <a:pt x="35668" y="1207027"/>
                        <a:pt x="32124" y="259607"/>
                      </a:cubicBezTo>
                      <a:cubicBezTo>
                        <a:pt x="32124" y="116230"/>
                        <a:pt x="148354" y="0"/>
                        <a:pt x="2917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" name="Round Same Side Corner Rectangle 6">
                  <a:extLst>
                    <a:ext uri="{FF2B5EF4-FFF2-40B4-BE49-F238E27FC236}">
                      <a16:creationId xmlns:a16="http://schemas.microsoft.com/office/drawing/2014/main" id="{71DB2A2F-DD6E-45DD-8CC4-E6A5EB6A836C}"/>
                    </a:ext>
                  </a:extLst>
                </p:cNvPr>
                <p:cNvSpPr/>
                <p:nvPr/>
              </p:nvSpPr>
              <p:spPr>
                <a:xfrm rot="10800000">
                  <a:off x="3313887" y="2197644"/>
                  <a:ext cx="970080" cy="3202984"/>
                </a:xfrm>
                <a:custGeom>
                  <a:avLst/>
                  <a:gdLst>
                    <a:gd name="connsiteX0" fmla="*/ 387196 w 792088"/>
                    <a:gd name="connsiteY0" fmla="*/ 0 h 2736304"/>
                    <a:gd name="connsiteX1" fmla="*/ 404892 w 792088"/>
                    <a:gd name="connsiteY1" fmla="*/ 0 h 2736304"/>
                    <a:gd name="connsiteX2" fmla="*/ 792088 w 792088"/>
                    <a:gd name="connsiteY2" fmla="*/ 387196 h 2736304"/>
                    <a:gd name="connsiteX3" fmla="*/ 792088 w 792088"/>
                    <a:gd name="connsiteY3" fmla="*/ 2736304 h 2736304"/>
                    <a:gd name="connsiteX4" fmla="*/ 792088 w 792088"/>
                    <a:gd name="connsiteY4" fmla="*/ 2736304 h 2736304"/>
                    <a:gd name="connsiteX5" fmla="*/ 0 w 792088"/>
                    <a:gd name="connsiteY5" fmla="*/ 2736304 h 2736304"/>
                    <a:gd name="connsiteX6" fmla="*/ 0 w 792088"/>
                    <a:gd name="connsiteY6" fmla="*/ 2736304 h 2736304"/>
                    <a:gd name="connsiteX7" fmla="*/ 0 w 792088"/>
                    <a:gd name="connsiteY7" fmla="*/ 387196 h 2736304"/>
                    <a:gd name="connsiteX8" fmla="*/ 387196 w 792088"/>
                    <a:gd name="connsiteY8" fmla="*/ 0 h 273630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898729"/>
                    <a:gd name="connsiteY0" fmla="*/ 0 h 3236034"/>
                    <a:gd name="connsiteX1" fmla="*/ 755766 w 898729"/>
                    <a:gd name="connsiteY1" fmla="*/ 202018 h 3236034"/>
                    <a:gd name="connsiteX2" fmla="*/ 792088 w 898729"/>
                    <a:gd name="connsiteY2" fmla="*/ 886926 h 3236034"/>
                    <a:gd name="connsiteX3" fmla="*/ 792088 w 898729"/>
                    <a:gd name="connsiteY3" fmla="*/ 3236034 h 3236034"/>
                    <a:gd name="connsiteX4" fmla="*/ 792088 w 898729"/>
                    <a:gd name="connsiteY4" fmla="*/ 3236034 h 3236034"/>
                    <a:gd name="connsiteX5" fmla="*/ 0 w 898729"/>
                    <a:gd name="connsiteY5" fmla="*/ 3236034 h 3236034"/>
                    <a:gd name="connsiteX6" fmla="*/ 0 w 898729"/>
                    <a:gd name="connsiteY6" fmla="*/ 3236034 h 3236034"/>
                    <a:gd name="connsiteX7" fmla="*/ 0 w 898729"/>
                    <a:gd name="connsiteY7" fmla="*/ 886926 h 3236034"/>
                    <a:gd name="connsiteX8" fmla="*/ 397829 w 898729"/>
                    <a:gd name="connsiteY8" fmla="*/ 0 h 3236034"/>
                    <a:gd name="connsiteX0" fmla="*/ 397829 w 901981"/>
                    <a:gd name="connsiteY0" fmla="*/ 0 h 3236034"/>
                    <a:gd name="connsiteX1" fmla="*/ 755766 w 901981"/>
                    <a:gd name="connsiteY1" fmla="*/ 202018 h 3236034"/>
                    <a:gd name="connsiteX2" fmla="*/ 802721 w 901981"/>
                    <a:gd name="connsiteY2" fmla="*/ 1099577 h 3236034"/>
                    <a:gd name="connsiteX3" fmla="*/ 792088 w 901981"/>
                    <a:gd name="connsiteY3" fmla="*/ 3236034 h 3236034"/>
                    <a:gd name="connsiteX4" fmla="*/ 792088 w 901981"/>
                    <a:gd name="connsiteY4" fmla="*/ 3236034 h 3236034"/>
                    <a:gd name="connsiteX5" fmla="*/ 0 w 901981"/>
                    <a:gd name="connsiteY5" fmla="*/ 3236034 h 3236034"/>
                    <a:gd name="connsiteX6" fmla="*/ 0 w 901981"/>
                    <a:gd name="connsiteY6" fmla="*/ 3236034 h 3236034"/>
                    <a:gd name="connsiteX7" fmla="*/ 0 w 901981"/>
                    <a:gd name="connsiteY7" fmla="*/ 886926 h 3236034"/>
                    <a:gd name="connsiteX8" fmla="*/ 397829 w 901981"/>
                    <a:gd name="connsiteY8" fmla="*/ 0 h 3236034"/>
                    <a:gd name="connsiteX0" fmla="*/ 397829 w 951558"/>
                    <a:gd name="connsiteY0" fmla="*/ 0 h 3236034"/>
                    <a:gd name="connsiteX1" fmla="*/ 755766 w 951558"/>
                    <a:gd name="connsiteY1" fmla="*/ 202018 h 3236034"/>
                    <a:gd name="connsiteX2" fmla="*/ 802721 w 951558"/>
                    <a:gd name="connsiteY2" fmla="*/ 1099577 h 3236034"/>
                    <a:gd name="connsiteX3" fmla="*/ 792088 w 951558"/>
                    <a:gd name="connsiteY3" fmla="*/ 3236034 h 3236034"/>
                    <a:gd name="connsiteX4" fmla="*/ 792088 w 951558"/>
                    <a:gd name="connsiteY4" fmla="*/ 3236034 h 3236034"/>
                    <a:gd name="connsiteX5" fmla="*/ 0 w 951558"/>
                    <a:gd name="connsiteY5" fmla="*/ 3236034 h 3236034"/>
                    <a:gd name="connsiteX6" fmla="*/ 0 w 951558"/>
                    <a:gd name="connsiteY6" fmla="*/ 3236034 h 3236034"/>
                    <a:gd name="connsiteX7" fmla="*/ 0 w 951558"/>
                    <a:gd name="connsiteY7" fmla="*/ 886926 h 3236034"/>
                    <a:gd name="connsiteX8" fmla="*/ 397829 w 951558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802721"/>
                    <a:gd name="connsiteY0" fmla="*/ 0 h 3236034"/>
                    <a:gd name="connsiteX1" fmla="*/ 802721 w 802721"/>
                    <a:gd name="connsiteY1" fmla="*/ 1099577 h 3236034"/>
                    <a:gd name="connsiteX2" fmla="*/ 792088 w 802721"/>
                    <a:gd name="connsiteY2" fmla="*/ 3236034 h 3236034"/>
                    <a:gd name="connsiteX3" fmla="*/ 792088 w 802721"/>
                    <a:gd name="connsiteY3" fmla="*/ 3236034 h 3236034"/>
                    <a:gd name="connsiteX4" fmla="*/ 0 w 802721"/>
                    <a:gd name="connsiteY4" fmla="*/ 3236034 h 3236034"/>
                    <a:gd name="connsiteX5" fmla="*/ 0 w 802721"/>
                    <a:gd name="connsiteY5" fmla="*/ 3236034 h 3236034"/>
                    <a:gd name="connsiteX6" fmla="*/ 0 w 802721"/>
                    <a:gd name="connsiteY6" fmla="*/ 886926 h 3236034"/>
                    <a:gd name="connsiteX7" fmla="*/ 397829 w 802721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117407"/>
                    <a:gd name="connsiteY0" fmla="*/ 0 h 3236034"/>
                    <a:gd name="connsiteX1" fmla="*/ 802721 w 1117407"/>
                    <a:gd name="connsiteY1" fmla="*/ 1099577 h 3236034"/>
                    <a:gd name="connsiteX2" fmla="*/ 792088 w 1117407"/>
                    <a:gd name="connsiteY2" fmla="*/ 3236034 h 3236034"/>
                    <a:gd name="connsiteX3" fmla="*/ 792088 w 1117407"/>
                    <a:gd name="connsiteY3" fmla="*/ 3236034 h 3236034"/>
                    <a:gd name="connsiteX4" fmla="*/ 0 w 1117407"/>
                    <a:gd name="connsiteY4" fmla="*/ 3236034 h 3236034"/>
                    <a:gd name="connsiteX5" fmla="*/ 0 w 1117407"/>
                    <a:gd name="connsiteY5" fmla="*/ 3236034 h 3236034"/>
                    <a:gd name="connsiteX6" fmla="*/ 0 w 1117407"/>
                    <a:gd name="connsiteY6" fmla="*/ 886926 h 3236034"/>
                    <a:gd name="connsiteX7" fmla="*/ 397829 w 1117407"/>
                    <a:gd name="connsiteY7" fmla="*/ 0 h 3236034"/>
                    <a:gd name="connsiteX0" fmla="*/ 397829 w 1125562"/>
                    <a:gd name="connsiteY0" fmla="*/ 0 h 3236034"/>
                    <a:gd name="connsiteX1" fmla="*/ 813354 w 1125562"/>
                    <a:gd name="connsiteY1" fmla="*/ 1344126 h 3236034"/>
                    <a:gd name="connsiteX2" fmla="*/ 792088 w 1125562"/>
                    <a:gd name="connsiteY2" fmla="*/ 3236034 h 3236034"/>
                    <a:gd name="connsiteX3" fmla="*/ 792088 w 1125562"/>
                    <a:gd name="connsiteY3" fmla="*/ 3236034 h 3236034"/>
                    <a:gd name="connsiteX4" fmla="*/ 0 w 1125562"/>
                    <a:gd name="connsiteY4" fmla="*/ 3236034 h 3236034"/>
                    <a:gd name="connsiteX5" fmla="*/ 0 w 1125562"/>
                    <a:gd name="connsiteY5" fmla="*/ 3236034 h 3236034"/>
                    <a:gd name="connsiteX6" fmla="*/ 0 w 1125562"/>
                    <a:gd name="connsiteY6" fmla="*/ 886926 h 3236034"/>
                    <a:gd name="connsiteX7" fmla="*/ 397829 w 1125562"/>
                    <a:gd name="connsiteY7" fmla="*/ 0 h 3236034"/>
                    <a:gd name="connsiteX0" fmla="*/ 397829 w 1109289"/>
                    <a:gd name="connsiteY0" fmla="*/ 0 h 3236034"/>
                    <a:gd name="connsiteX1" fmla="*/ 792089 w 1109289"/>
                    <a:gd name="connsiteY1" fmla="*/ 1312228 h 3236034"/>
                    <a:gd name="connsiteX2" fmla="*/ 792088 w 1109289"/>
                    <a:gd name="connsiteY2" fmla="*/ 3236034 h 3236034"/>
                    <a:gd name="connsiteX3" fmla="*/ 792088 w 1109289"/>
                    <a:gd name="connsiteY3" fmla="*/ 3236034 h 3236034"/>
                    <a:gd name="connsiteX4" fmla="*/ 0 w 1109289"/>
                    <a:gd name="connsiteY4" fmla="*/ 3236034 h 3236034"/>
                    <a:gd name="connsiteX5" fmla="*/ 0 w 1109289"/>
                    <a:gd name="connsiteY5" fmla="*/ 3236034 h 3236034"/>
                    <a:gd name="connsiteX6" fmla="*/ 0 w 1109289"/>
                    <a:gd name="connsiteY6" fmla="*/ 886926 h 3236034"/>
                    <a:gd name="connsiteX7" fmla="*/ 397829 w 1109289"/>
                    <a:gd name="connsiteY7" fmla="*/ 0 h 3236034"/>
                    <a:gd name="connsiteX0" fmla="*/ 397829 w 1076274"/>
                    <a:gd name="connsiteY0" fmla="*/ 0 h 3236034"/>
                    <a:gd name="connsiteX1" fmla="*/ 792089 w 1076274"/>
                    <a:gd name="connsiteY1" fmla="*/ 1312228 h 3236034"/>
                    <a:gd name="connsiteX2" fmla="*/ 792088 w 1076274"/>
                    <a:gd name="connsiteY2" fmla="*/ 3236034 h 3236034"/>
                    <a:gd name="connsiteX3" fmla="*/ 792088 w 1076274"/>
                    <a:gd name="connsiteY3" fmla="*/ 3236034 h 3236034"/>
                    <a:gd name="connsiteX4" fmla="*/ 0 w 1076274"/>
                    <a:gd name="connsiteY4" fmla="*/ 3236034 h 3236034"/>
                    <a:gd name="connsiteX5" fmla="*/ 0 w 1076274"/>
                    <a:gd name="connsiteY5" fmla="*/ 3236034 h 3236034"/>
                    <a:gd name="connsiteX6" fmla="*/ 0 w 1076274"/>
                    <a:gd name="connsiteY6" fmla="*/ 886926 h 3236034"/>
                    <a:gd name="connsiteX7" fmla="*/ 397829 w 1076274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84929"/>
                    <a:gd name="connsiteY0" fmla="*/ 0 h 3236034"/>
                    <a:gd name="connsiteX1" fmla="*/ 930312 w 1184929"/>
                    <a:gd name="connsiteY1" fmla="*/ 1142108 h 3236034"/>
                    <a:gd name="connsiteX2" fmla="*/ 792088 w 1184929"/>
                    <a:gd name="connsiteY2" fmla="*/ 3236034 h 3236034"/>
                    <a:gd name="connsiteX3" fmla="*/ 792088 w 1184929"/>
                    <a:gd name="connsiteY3" fmla="*/ 3236034 h 3236034"/>
                    <a:gd name="connsiteX4" fmla="*/ 0 w 1184929"/>
                    <a:gd name="connsiteY4" fmla="*/ 3236034 h 3236034"/>
                    <a:gd name="connsiteX5" fmla="*/ 0 w 1184929"/>
                    <a:gd name="connsiteY5" fmla="*/ 3236034 h 3236034"/>
                    <a:gd name="connsiteX6" fmla="*/ 0 w 1184929"/>
                    <a:gd name="connsiteY6" fmla="*/ 886926 h 3236034"/>
                    <a:gd name="connsiteX7" fmla="*/ 397829 w 1184929"/>
                    <a:gd name="connsiteY7" fmla="*/ 0 h 3236034"/>
                    <a:gd name="connsiteX0" fmla="*/ 397829 w 1111112"/>
                    <a:gd name="connsiteY0" fmla="*/ 0 h 3236034"/>
                    <a:gd name="connsiteX1" fmla="*/ 930312 w 1111112"/>
                    <a:gd name="connsiteY1" fmla="*/ 1142108 h 3236034"/>
                    <a:gd name="connsiteX2" fmla="*/ 792088 w 1111112"/>
                    <a:gd name="connsiteY2" fmla="*/ 3236034 h 3236034"/>
                    <a:gd name="connsiteX3" fmla="*/ 792088 w 1111112"/>
                    <a:gd name="connsiteY3" fmla="*/ 3236034 h 3236034"/>
                    <a:gd name="connsiteX4" fmla="*/ 0 w 1111112"/>
                    <a:gd name="connsiteY4" fmla="*/ 3236034 h 3236034"/>
                    <a:gd name="connsiteX5" fmla="*/ 0 w 1111112"/>
                    <a:gd name="connsiteY5" fmla="*/ 3236034 h 3236034"/>
                    <a:gd name="connsiteX6" fmla="*/ 0 w 1111112"/>
                    <a:gd name="connsiteY6" fmla="*/ 886926 h 3236034"/>
                    <a:gd name="connsiteX7" fmla="*/ 397829 w 1111112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1550"/>
                    <a:gd name="connsiteY0" fmla="*/ 0 h 3236034"/>
                    <a:gd name="connsiteX1" fmla="*/ 930312 w 1151550"/>
                    <a:gd name="connsiteY1" fmla="*/ 1142108 h 3236034"/>
                    <a:gd name="connsiteX2" fmla="*/ 792088 w 1151550"/>
                    <a:gd name="connsiteY2" fmla="*/ 3236034 h 3236034"/>
                    <a:gd name="connsiteX3" fmla="*/ 792088 w 1151550"/>
                    <a:gd name="connsiteY3" fmla="*/ 3236034 h 3236034"/>
                    <a:gd name="connsiteX4" fmla="*/ 0 w 1151550"/>
                    <a:gd name="connsiteY4" fmla="*/ 3236034 h 3236034"/>
                    <a:gd name="connsiteX5" fmla="*/ 0 w 1151550"/>
                    <a:gd name="connsiteY5" fmla="*/ 3236034 h 3236034"/>
                    <a:gd name="connsiteX6" fmla="*/ 0 w 1151550"/>
                    <a:gd name="connsiteY6" fmla="*/ 886926 h 3236034"/>
                    <a:gd name="connsiteX7" fmla="*/ 397829 w 1151550"/>
                    <a:gd name="connsiteY7" fmla="*/ 0 h 3236034"/>
                    <a:gd name="connsiteX0" fmla="*/ 397829 w 1081399"/>
                    <a:gd name="connsiteY0" fmla="*/ 0 h 3236034"/>
                    <a:gd name="connsiteX1" fmla="*/ 834842 w 1081399"/>
                    <a:gd name="connsiteY1" fmla="*/ 1099578 h 3236034"/>
                    <a:gd name="connsiteX2" fmla="*/ 792088 w 1081399"/>
                    <a:gd name="connsiteY2" fmla="*/ 3236034 h 3236034"/>
                    <a:gd name="connsiteX3" fmla="*/ 792088 w 1081399"/>
                    <a:gd name="connsiteY3" fmla="*/ 3236034 h 3236034"/>
                    <a:gd name="connsiteX4" fmla="*/ 0 w 1081399"/>
                    <a:gd name="connsiteY4" fmla="*/ 3236034 h 3236034"/>
                    <a:gd name="connsiteX5" fmla="*/ 0 w 1081399"/>
                    <a:gd name="connsiteY5" fmla="*/ 3236034 h 3236034"/>
                    <a:gd name="connsiteX6" fmla="*/ 0 w 1081399"/>
                    <a:gd name="connsiteY6" fmla="*/ 886926 h 3236034"/>
                    <a:gd name="connsiteX7" fmla="*/ 397829 w 1081399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43356"/>
                    <a:gd name="connsiteY0" fmla="*/ 0 h 3236034"/>
                    <a:gd name="connsiteX1" fmla="*/ 780289 w 1043356"/>
                    <a:gd name="connsiteY1" fmla="*/ 1216537 h 3236034"/>
                    <a:gd name="connsiteX2" fmla="*/ 792088 w 1043356"/>
                    <a:gd name="connsiteY2" fmla="*/ 3236034 h 3236034"/>
                    <a:gd name="connsiteX3" fmla="*/ 792088 w 1043356"/>
                    <a:gd name="connsiteY3" fmla="*/ 3236034 h 3236034"/>
                    <a:gd name="connsiteX4" fmla="*/ 0 w 1043356"/>
                    <a:gd name="connsiteY4" fmla="*/ 3236034 h 3236034"/>
                    <a:gd name="connsiteX5" fmla="*/ 0 w 1043356"/>
                    <a:gd name="connsiteY5" fmla="*/ 3236034 h 3236034"/>
                    <a:gd name="connsiteX6" fmla="*/ 0 w 1043356"/>
                    <a:gd name="connsiteY6" fmla="*/ 886926 h 3236034"/>
                    <a:gd name="connsiteX7" fmla="*/ 397829 w 1043356"/>
                    <a:gd name="connsiteY7" fmla="*/ 0 h 3236034"/>
                    <a:gd name="connsiteX0" fmla="*/ 397829 w 971742"/>
                    <a:gd name="connsiteY0" fmla="*/ 0 h 3236034"/>
                    <a:gd name="connsiteX1" fmla="*/ 780289 w 971742"/>
                    <a:gd name="connsiteY1" fmla="*/ 1216537 h 3236034"/>
                    <a:gd name="connsiteX2" fmla="*/ 792088 w 971742"/>
                    <a:gd name="connsiteY2" fmla="*/ 3236034 h 3236034"/>
                    <a:gd name="connsiteX3" fmla="*/ 792088 w 971742"/>
                    <a:gd name="connsiteY3" fmla="*/ 3236034 h 3236034"/>
                    <a:gd name="connsiteX4" fmla="*/ 0 w 971742"/>
                    <a:gd name="connsiteY4" fmla="*/ 3236034 h 3236034"/>
                    <a:gd name="connsiteX5" fmla="*/ 0 w 971742"/>
                    <a:gd name="connsiteY5" fmla="*/ 3236034 h 3236034"/>
                    <a:gd name="connsiteX6" fmla="*/ 0 w 971742"/>
                    <a:gd name="connsiteY6" fmla="*/ 886926 h 3236034"/>
                    <a:gd name="connsiteX7" fmla="*/ 397829 w 971742"/>
                    <a:gd name="connsiteY7" fmla="*/ 0 h 3236034"/>
                    <a:gd name="connsiteX0" fmla="*/ 397829 w 1007471"/>
                    <a:gd name="connsiteY0" fmla="*/ 0 h 3236034"/>
                    <a:gd name="connsiteX1" fmla="*/ 780289 w 1007471"/>
                    <a:gd name="connsiteY1" fmla="*/ 1216537 h 3236034"/>
                    <a:gd name="connsiteX2" fmla="*/ 792088 w 1007471"/>
                    <a:gd name="connsiteY2" fmla="*/ 3236034 h 3236034"/>
                    <a:gd name="connsiteX3" fmla="*/ 792088 w 1007471"/>
                    <a:gd name="connsiteY3" fmla="*/ 3236034 h 3236034"/>
                    <a:gd name="connsiteX4" fmla="*/ 0 w 1007471"/>
                    <a:gd name="connsiteY4" fmla="*/ 3236034 h 3236034"/>
                    <a:gd name="connsiteX5" fmla="*/ 0 w 1007471"/>
                    <a:gd name="connsiteY5" fmla="*/ 3236034 h 3236034"/>
                    <a:gd name="connsiteX6" fmla="*/ 0 w 1007471"/>
                    <a:gd name="connsiteY6" fmla="*/ 886926 h 3236034"/>
                    <a:gd name="connsiteX7" fmla="*/ 397829 w 1007471"/>
                    <a:gd name="connsiteY7" fmla="*/ 0 h 3236034"/>
                    <a:gd name="connsiteX0" fmla="*/ 397829 w 983631"/>
                    <a:gd name="connsiteY0" fmla="*/ 0 h 3236034"/>
                    <a:gd name="connsiteX1" fmla="*/ 780289 w 983631"/>
                    <a:gd name="connsiteY1" fmla="*/ 1216537 h 3236034"/>
                    <a:gd name="connsiteX2" fmla="*/ 792088 w 983631"/>
                    <a:gd name="connsiteY2" fmla="*/ 3236034 h 3236034"/>
                    <a:gd name="connsiteX3" fmla="*/ 792088 w 983631"/>
                    <a:gd name="connsiteY3" fmla="*/ 3236034 h 3236034"/>
                    <a:gd name="connsiteX4" fmla="*/ 0 w 983631"/>
                    <a:gd name="connsiteY4" fmla="*/ 3236034 h 3236034"/>
                    <a:gd name="connsiteX5" fmla="*/ 0 w 983631"/>
                    <a:gd name="connsiteY5" fmla="*/ 3236034 h 3236034"/>
                    <a:gd name="connsiteX6" fmla="*/ 0 w 983631"/>
                    <a:gd name="connsiteY6" fmla="*/ 886926 h 3236034"/>
                    <a:gd name="connsiteX7" fmla="*/ 397829 w 983631"/>
                    <a:gd name="connsiteY7" fmla="*/ 0 h 3236034"/>
                    <a:gd name="connsiteX0" fmla="*/ 397829 w 983630"/>
                    <a:gd name="connsiteY0" fmla="*/ 9390 h 3245424"/>
                    <a:gd name="connsiteX1" fmla="*/ 780289 w 983630"/>
                    <a:gd name="connsiteY1" fmla="*/ 1225927 h 3245424"/>
                    <a:gd name="connsiteX2" fmla="*/ 792088 w 983630"/>
                    <a:gd name="connsiteY2" fmla="*/ 3245424 h 3245424"/>
                    <a:gd name="connsiteX3" fmla="*/ 792088 w 983630"/>
                    <a:gd name="connsiteY3" fmla="*/ 3245424 h 3245424"/>
                    <a:gd name="connsiteX4" fmla="*/ 0 w 983630"/>
                    <a:gd name="connsiteY4" fmla="*/ 3245424 h 3245424"/>
                    <a:gd name="connsiteX5" fmla="*/ 0 w 983630"/>
                    <a:gd name="connsiteY5" fmla="*/ 3245424 h 3245424"/>
                    <a:gd name="connsiteX6" fmla="*/ 0 w 983630"/>
                    <a:gd name="connsiteY6" fmla="*/ 896316 h 3245424"/>
                    <a:gd name="connsiteX7" fmla="*/ 397829 w 983630"/>
                    <a:gd name="connsiteY7" fmla="*/ 9390 h 3245424"/>
                    <a:gd name="connsiteX0" fmla="*/ 397829 w 974605"/>
                    <a:gd name="connsiteY0" fmla="*/ 6357 h 3242391"/>
                    <a:gd name="connsiteX1" fmla="*/ 766650 w 974605"/>
                    <a:gd name="connsiteY1" fmla="*/ 1552503 h 3242391"/>
                    <a:gd name="connsiteX2" fmla="*/ 792088 w 974605"/>
                    <a:gd name="connsiteY2" fmla="*/ 3242391 h 3242391"/>
                    <a:gd name="connsiteX3" fmla="*/ 792088 w 974605"/>
                    <a:gd name="connsiteY3" fmla="*/ 3242391 h 3242391"/>
                    <a:gd name="connsiteX4" fmla="*/ 0 w 974605"/>
                    <a:gd name="connsiteY4" fmla="*/ 3242391 h 3242391"/>
                    <a:gd name="connsiteX5" fmla="*/ 0 w 974605"/>
                    <a:gd name="connsiteY5" fmla="*/ 3242391 h 3242391"/>
                    <a:gd name="connsiteX6" fmla="*/ 0 w 974605"/>
                    <a:gd name="connsiteY6" fmla="*/ 893283 h 3242391"/>
                    <a:gd name="connsiteX7" fmla="*/ 397829 w 974605"/>
                    <a:gd name="connsiteY7" fmla="*/ 6357 h 3242391"/>
                    <a:gd name="connsiteX0" fmla="*/ 397829 w 964009"/>
                    <a:gd name="connsiteY0" fmla="*/ 7874 h 3243908"/>
                    <a:gd name="connsiteX1" fmla="*/ 766650 w 964009"/>
                    <a:gd name="connsiteY1" fmla="*/ 1554020 h 3243908"/>
                    <a:gd name="connsiteX2" fmla="*/ 792088 w 964009"/>
                    <a:gd name="connsiteY2" fmla="*/ 3243908 h 3243908"/>
                    <a:gd name="connsiteX3" fmla="*/ 792088 w 964009"/>
                    <a:gd name="connsiteY3" fmla="*/ 3243908 h 3243908"/>
                    <a:gd name="connsiteX4" fmla="*/ 0 w 964009"/>
                    <a:gd name="connsiteY4" fmla="*/ 3243908 h 3243908"/>
                    <a:gd name="connsiteX5" fmla="*/ 0 w 964009"/>
                    <a:gd name="connsiteY5" fmla="*/ 3243908 h 3243908"/>
                    <a:gd name="connsiteX6" fmla="*/ 0 w 964009"/>
                    <a:gd name="connsiteY6" fmla="*/ 894800 h 3243908"/>
                    <a:gd name="connsiteX7" fmla="*/ 397829 w 964009"/>
                    <a:gd name="connsiteY7" fmla="*/ 7874 h 3243908"/>
                    <a:gd name="connsiteX0" fmla="*/ 397829 w 1103655"/>
                    <a:gd name="connsiteY0" fmla="*/ 5470 h 3241504"/>
                    <a:gd name="connsiteX1" fmla="*/ 1096679 w 1103655"/>
                    <a:gd name="connsiteY1" fmla="*/ 590921 h 3241504"/>
                    <a:gd name="connsiteX2" fmla="*/ 766650 w 1103655"/>
                    <a:gd name="connsiteY2" fmla="*/ 1551616 h 3241504"/>
                    <a:gd name="connsiteX3" fmla="*/ 792088 w 1103655"/>
                    <a:gd name="connsiteY3" fmla="*/ 3241504 h 3241504"/>
                    <a:gd name="connsiteX4" fmla="*/ 792088 w 1103655"/>
                    <a:gd name="connsiteY4" fmla="*/ 3241504 h 3241504"/>
                    <a:gd name="connsiteX5" fmla="*/ 0 w 1103655"/>
                    <a:gd name="connsiteY5" fmla="*/ 3241504 h 3241504"/>
                    <a:gd name="connsiteX6" fmla="*/ 0 w 1103655"/>
                    <a:gd name="connsiteY6" fmla="*/ 3241504 h 3241504"/>
                    <a:gd name="connsiteX7" fmla="*/ 0 w 1103655"/>
                    <a:gd name="connsiteY7" fmla="*/ 892396 h 3241504"/>
                    <a:gd name="connsiteX8" fmla="*/ 397829 w 1103655"/>
                    <a:gd name="connsiteY8" fmla="*/ 5470 h 3241504"/>
                    <a:gd name="connsiteX0" fmla="*/ 397829 w 1103454"/>
                    <a:gd name="connsiteY0" fmla="*/ 5470 h 3241504"/>
                    <a:gd name="connsiteX1" fmla="*/ 1096679 w 1103454"/>
                    <a:gd name="connsiteY1" fmla="*/ 590921 h 3241504"/>
                    <a:gd name="connsiteX2" fmla="*/ 754433 w 1103454"/>
                    <a:gd name="connsiteY2" fmla="*/ 1523041 h 3241504"/>
                    <a:gd name="connsiteX3" fmla="*/ 792088 w 1103454"/>
                    <a:gd name="connsiteY3" fmla="*/ 3241504 h 3241504"/>
                    <a:gd name="connsiteX4" fmla="*/ 792088 w 1103454"/>
                    <a:gd name="connsiteY4" fmla="*/ 3241504 h 3241504"/>
                    <a:gd name="connsiteX5" fmla="*/ 0 w 1103454"/>
                    <a:gd name="connsiteY5" fmla="*/ 3241504 h 3241504"/>
                    <a:gd name="connsiteX6" fmla="*/ 0 w 1103454"/>
                    <a:gd name="connsiteY6" fmla="*/ 3241504 h 3241504"/>
                    <a:gd name="connsiteX7" fmla="*/ 0 w 1103454"/>
                    <a:gd name="connsiteY7" fmla="*/ 892396 h 3241504"/>
                    <a:gd name="connsiteX8" fmla="*/ 397829 w 1103454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2304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0399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93682"/>
                    <a:gd name="connsiteY0" fmla="*/ 5721 h 3241755"/>
                    <a:gd name="connsiteX1" fmla="*/ 1188312 w 1193682"/>
                    <a:gd name="connsiteY1" fmla="*/ 572122 h 3241755"/>
                    <a:gd name="connsiteX2" fmla="*/ 754433 w 1193682"/>
                    <a:gd name="connsiteY2" fmla="*/ 1504242 h 3241755"/>
                    <a:gd name="connsiteX3" fmla="*/ 792088 w 1193682"/>
                    <a:gd name="connsiteY3" fmla="*/ 3241755 h 3241755"/>
                    <a:gd name="connsiteX4" fmla="*/ 792088 w 1193682"/>
                    <a:gd name="connsiteY4" fmla="*/ 3241755 h 3241755"/>
                    <a:gd name="connsiteX5" fmla="*/ 0 w 1193682"/>
                    <a:gd name="connsiteY5" fmla="*/ 3241755 h 3241755"/>
                    <a:gd name="connsiteX6" fmla="*/ 0 w 1193682"/>
                    <a:gd name="connsiteY6" fmla="*/ 3241755 h 3241755"/>
                    <a:gd name="connsiteX7" fmla="*/ 0 w 1193682"/>
                    <a:gd name="connsiteY7" fmla="*/ 892647 h 3241755"/>
                    <a:gd name="connsiteX8" fmla="*/ 397829 w 1193682"/>
                    <a:gd name="connsiteY8" fmla="*/ 5721 h 3241755"/>
                    <a:gd name="connsiteX0" fmla="*/ 397829 w 1188313"/>
                    <a:gd name="connsiteY0" fmla="*/ 5721 h 3241755"/>
                    <a:gd name="connsiteX1" fmla="*/ 1188312 w 1188313"/>
                    <a:gd name="connsiteY1" fmla="*/ 572122 h 3241755"/>
                    <a:gd name="connsiteX2" fmla="*/ 754433 w 1188313"/>
                    <a:gd name="connsiteY2" fmla="*/ 1504242 h 3241755"/>
                    <a:gd name="connsiteX3" fmla="*/ 792088 w 1188313"/>
                    <a:gd name="connsiteY3" fmla="*/ 3241755 h 3241755"/>
                    <a:gd name="connsiteX4" fmla="*/ 792088 w 1188313"/>
                    <a:gd name="connsiteY4" fmla="*/ 3241755 h 3241755"/>
                    <a:gd name="connsiteX5" fmla="*/ 0 w 1188313"/>
                    <a:gd name="connsiteY5" fmla="*/ 3241755 h 3241755"/>
                    <a:gd name="connsiteX6" fmla="*/ 0 w 1188313"/>
                    <a:gd name="connsiteY6" fmla="*/ 3241755 h 3241755"/>
                    <a:gd name="connsiteX7" fmla="*/ 0 w 1188313"/>
                    <a:gd name="connsiteY7" fmla="*/ 892647 h 3241755"/>
                    <a:gd name="connsiteX8" fmla="*/ 397829 w 1188313"/>
                    <a:gd name="connsiteY8" fmla="*/ 5721 h 3241755"/>
                    <a:gd name="connsiteX0" fmla="*/ 397829 w 1200430"/>
                    <a:gd name="connsiteY0" fmla="*/ 6518 h 3242552"/>
                    <a:gd name="connsiteX1" fmla="*/ 1188312 w 1200430"/>
                    <a:gd name="connsiteY1" fmla="*/ 572919 h 3242552"/>
                    <a:gd name="connsiteX2" fmla="*/ 754433 w 1200430"/>
                    <a:gd name="connsiteY2" fmla="*/ 1505039 h 3242552"/>
                    <a:gd name="connsiteX3" fmla="*/ 792088 w 1200430"/>
                    <a:gd name="connsiteY3" fmla="*/ 3242552 h 3242552"/>
                    <a:gd name="connsiteX4" fmla="*/ 792088 w 1200430"/>
                    <a:gd name="connsiteY4" fmla="*/ 3242552 h 3242552"/>
                    <a:gd name="connsiteX5" fmla="*/ 0 w 1200430"/>
                    <a:gd name="connsiteY5" fmla="*/ 3242552 h 3242552"/>
                    <a:gd name="connsiteX6" fmla="*/ 0 w 1200430"/>
                    <a:gd name="connsiteY6" fmla="*/ 3242552 h 3242552"/>
                    <a:gd name="connsiteX7" fmla="*/ 0 w 1200430"/>
                    <a:gd name="connsiteY7" fmla="*/ 893444 h 3242552"/>
                    <a:gd name="connsiteX8" fmla="*/ 397829 w 1200430"/>
                    <a:gd name="connsiteY8" fmla="*/ 6518 h 3242552"/>
                    <a:gd name="connsiteX0" fmla="*/ 367285 w 1200000"/>
                    <a:gd name="connsiteY0" fmla="*/ 7711 h 3186595"/>
                    <a:gd name="connsiteX1" fmla="*/ 1188312 w 1200000"/>
                    <a:gd name="connsiteY1" fmla="*/ 516962 h 3186595"/>
                    <a:gd name="connsiteX2" fmla="*/ 754433 w 1200000"/>
                    <a:gd name="connsiteY2" fmla="*/ 1449082 h 3186595"/>
                    <a:gd name="connsiteX3" fmla="*/ 792088 w 1200000"/>
                    <a:gd name="connsiteY3" fmla="*/ 3186595 h 3186595"/>
                    <a:gd name="connsiteX4" fmla="*/ 792088 w 1200000"/>
                    <a:gd name="connsiteY4" fmla="*/ 3186595 h 3186595"/>
                    <a:gd name="connsiteX5" fmla="*/ 0 w 1200000"/>
                    <a:gd name="connsiteY5" fmla="*/ 3186595 h 3186595"/>
                    <a:gd name="connsiteX6" fmla="*/ 0 w 1200000"/>
                    <a:gd name="connsiteY6" fmla="*/ 3186595 h 3186595"/>
                    <a:gd name="connsiteX7" fmla="*/ 0 w 1200000"/>
                    <a:gd name="connsiteY7" fmla="*/ 837487 h 3186595"/>
                    <a:gd name="connsiteX8" fmla="*/ 367285 w 1200000"/>
                    <a:gd name="connsiteY8" fmla="*/ 7711 h 3186595"/>
                    <a:gd name="connsiteX0" fmla="*/ 367285 w 1200505"/>
                    <a:gd name="connsiteY0" fmla="*/ 1566 h 3180450"/>
                    <a:gd name="connsiteX1" fmla="*/ 1188312 w 1200505"/>
                    <a:gd name="connsiteY1" fmla="*/ 510817 h 3180450"/>
                    <a:gd name="connsiteX2" fmla="*/ 754433 w 1200505"/>
                    <a:gd name="connsiteY2" fmla="*/ 1442937 h 3180450"/>
                    <a:gd name="connsiteX3" fmla="*/ 792088 w 1200505"/>
                    <a:gd name="connsiteY3" fmla="*/ 3180450 h 3180450"/>
                    <a:gd name="connsiteX4" fmla="*/ 792088 w 1200505"/>
                    <a:gd name="connsiteY4" fmla="*/ 3180450 h 3180450"/>
                    <a:gd name="connsiteX5" fmla="*/ 0 w 1200505"/>
                    <a:gd name="connsiteY5" fmla="*/ 3180450 h 3180450"/>
                    <a:gd name="connsiteX6" fmla="*/ 0 w 1200505"/>
                    <a:gd name="connsiteY6" fmla="*/ 3180450 h 3180450"/>
                    <a:gd name="connsiteX7" fmla="*/ 0 w 1200505"/>
                    <a:gd name="connsiteY7" fmla="*/ 831342 h 3180450"/>
                    <a:gd name="connsiteX8" fmla="*/ 367285 w 1200505"/>
                    <a:gd name="connsiteY8" fmla="*/ 1566 h 3180450"/>
                    <a:gd name="connsiteX0" fmla="*/ 367858 w 1201078"/>
                    <a:gd name="connsiteY0" fmla="*/ 1566 h 3180450"/>
                    <a:gd name="connsiteX1" fmla="*/ 1188885 w 1201078"/>
                    <a:gd name="connsiteY1" fmla="*/ 510817 h 3180450"/>
                    <a:gd name="connsiteX2" fmla="*/ 755006 w 1201078"/>
                    <a:gd name="connsiteY2" fmla="*/ 1442937 h 3180450"/>
                    <a:gd name="connsiteX3" fmla="*/ 792661 w 1201078"/>
                    <a:gd name="connsiteY3" fmla="*/ 3180450 h 3180450"/>
                    <a:gd name="connsiteX4" fmla="*/ 792661 w 1201078"/>
                    <a:gd name="connsiteY4" fmla="*/ 3180450 h 3180450"/>
                    <a:gd name="connsiteX5" fmla="*/ 573 w 1201078"/>
                    <a:gd name="connsiteY5" fmla="*/ 3180450 h 3180450"/>
                    <a:gd name="connsiteX6" fmla="*/ 573 w 1201078"/>
                    <a:gd name="connsiteY6" fmla="*/ 3180450 h 3180450"/>
                    <a:gd name="connsiteX7" fmla="*/ 573 w 1201078"/>
                    <a:gd name="connsiteY7" fmla="*/ 831342 h 3180450"/>
                    <a:gd name="connsiteX8" fmla="*/ 367858 w 1201078"/>
                    <a:gd name="connsiteY8" fmla="*/ 1566 h 3180450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0085"/>
                    <a:gd name="connsiteY0" fmla="*/ 1764 h 3180648"/>
                    <a:gd name="connsiteX1" fmla="*/ 1237757 w 1240085"/>
                    <a:gd name="connsiteY1" fmla="*/ 520540 h 3180648"/>
                    <a:gd name="connsiteX2" fmla="*/ 755007 w 1240085"/>
                    <a:gd name="connsiteY2" fmla="*/ 1443135 h 3180648"/>
                    <a:gd name="connsiteX3" fmla="*/ 792662 w 1240085"/>
                    <a:gd name="connsiteY3" fmla="*/ 3180648 h 3180648"/>
                    <a:gd name="connsiteX4" fmla="*/ 792662 w 1240085"/>
                    <a:gd name="connsiteY4" fmla="*/ 3180648 h 3180648"/>
                    <a:gd name="connsiteX5" fmla="*/ 574 w 1240085"/>
                    <a:gd name="connsiteY5" fmla="*/ 3180648 h 3180648"/>
                    <a:gd name="connsiteX6" fmla="*/ 574 w 1240085"/>
                    <a:gd name="connsiteY6" fmla="*/ 3180648 h 3180648"/>
                    <a:gd name="connsiteX7" fmla="*/ 574 w 1240085"/>
                    <a:gd name="connsiteY7" fmla="*/ 831540 h 3180648"/>
                    <a:gd name="connsiteX8" fmla="*/ 367859 w 1240085"/>
                    <a:gd name="connsiteY8" fmla="*/ 1764 h 3180648"/>
                    <a:gd name="connsiteX0" fmla="*/ 367859 w 1240086"/>
                    <a:gd name="connsiteY0" fmla="*/ 1764 h 3180648"/>
                    <a:gd name="connsiteX1" fmla="*/ 1237757 w 1240086"/>
                    <a:gd name="connsiteY1" fmla="*/ 520540 h 3180648"/>
                    <a:gd name="connsiteX2" fmla="*/ 755007 w 1240086"/>
                    <a:gd name="connsiteY2" fmla="*/ 1443135 h 3180648"/>
                    <a:gd name="connsiteX3" fmla="*/ 792662 w 1240086"/>
                    <a:gd name="connsiteY3" fmla="*/ 3180648 h 3180648"/>
                    <a:gd name="connsiteX4" fmla="*/ 792662 w 1240086"/>
                    <a:gd name="connsiteY4" fmla="*/ 3180648 h 3180648"/>
                    <a:gd name="connsiteX5" fmla="*/ 574 w 1240086"/>
                    <a:gd name="connsiteY5" fmla="*/ 3180648 h 3180648"/>
                    <a:gd name="connsiteX6" fmla="*/ 574 w 1240086"/>
                    <a:gd name="connsiteY6" fmla="*/ 3180648 h 3180648"/>
                    <a:gd name="connsiteX7" fmla="*/ 574 w 1240086"/>
                    <a:gd name="connsiteY7" fmla="*/ 831540 h 3180648"/>
                    <a:gd name="connsiteX8" fmla="*/ 367859 w 1240086"/>
                    <a:gd name="connsiteY8" fmla="*/ 1764 h 3180648"/>
                    <a:gd name="connsiteX0" fmla="*/ 373394 w 1239532"/>
                    <a:gd name="connsiteY0" fmla="*/ 1562 h 3209021"/>
                    <a:gd name="connsiteX1" fmla="*/ 1237184 w 1239532"/>
                    <a:gd name="connsiteY1" fmla="*/ 548913 h 3209021"/>
                    <a:gd name="connsiteX2" fmla="*/ 754434 w 1239532"/>
                    <a:gd name="connsiteY2" fmla="*/ 1471508 h 3209021"/>
                    <a:gd name="connsiteX3" fmla="*/ 792089 w 1239532"/>
                    <a:gd name="connsiteY3" fmla="*/ 3209021 h 3209021"/>
                    <a:gd name="connsiteX4" fmla="*/ 792089 w 1239532"/>
                    <a:gd name="connsiteY4" fmla="*/ 3209021 h 3209021"/>
                    <a:gd name="connsiteX5" fmla="*/ 1 w 1239532"/>
                    <a:gd name="connsiteY5" fmla="*/ 3209021 h 3209021"/>
                    <a:gd name="connsiteX6" fmla="*/ 1 w 1239532"/>
                    <a:gd name="connsiteY6" fmla="*/ 3209021 h 3209021"/>
                    <a:gd name="connsiteX7" fmla="*/ 1 w 1239532"/>
                    <a:gd name="connsiteY7" fmla="*/ 859913 h 3209021"/>
                    <a:gd name="connsiteX8" fmla="*/ 373394 w 1239532"/>
                    <a:gd name="connsiteY8" fmla="*/ 1562 h 3209021"/>
                    <a:gd name="connsiteX0" fmla="*/ 373393 w 1239758"/>
                    <a:gd name="connsiteY0" fmla="*/ 0 h 3207459"/>
                    <a:gd name="connsiteX1" fmla="*/ 1237183 w 1239758"/>
                    <a:gd name="connsiteY1" fmla="*/ 547351 h 3207459"/>
                    <a:gd name="connsiteX2" fmla="*/ 754433 w 1239758"/>
                    <a:gd name="connsiteY2" fmla="*/ 1469946 h 3207459"/>
                    <a:gd name="connsiteX3" fmla="*/ 792088 w 1239758"/>
                    <a:gd name="connsiteY3" fmla="*/ 3207459 h 3207459"/>
                    <a:gd name="connsiteX4" fmla="*/ 792088 w 1239758"/>
                    <a:gd name="connsiteY4" fmla="*/ 3207459 h 3207459"/>
                    <a:gd name="connsiteX5" fmla="*/ 0 w 1239758"/>
                    <a:gd name="connsiteY5" fmla="*/ 3207459 h 3207459"/>
                    <a:gd name="connsiteX6" fmla="*/ 0 w 1239758"/>
                    <a:gd name="connsiteY6" fmla="*/ 3207459 h 3207459"/>
                    <a:gd name="connsiteX7" fmla="*/ 0 w 1239758"/>
                    <a:gd name="connsiteY7" fmla="*/ 858351 h 3207459"/>
                    <a:gd name="connsiteX8" fmla="*/ 373393 w 1239758"/>
                    <a:gd name="connsiteY8" fmla="*/ 0 h 3207459"/>
                    <a:gd name="connsiteX0" fmla="*/ 380199 w 1246564"/>
                    <a:gd name="connsiteY0" fmla="*/ 0 h 3207459"/>
                    <a:gd name="connsiteX1" fmla="*/ 1243989 w 1246564"/>
                    <a:gd name="connsiteY1" fmla="*/ 547351 h 3207459"/>
                    <a:gd name="connsiteX2" fmla="*/ 761239 w 1246564"/>
                    <a:gd name="connsiteY2" fmla="*/ 1469946 h 3207459"/>
                    <a:gd name="connsiteX3" fmla="*/ 798894 w 1246564"/>
                    <a:gd name="connsiteY3" fmla="*/ 3207459 h 3207459"/>
                    <a:gd name="connsiteX4" fmla="*/ 798894 w 1246564"/>
                    <a:gd name="connsiteY4" fmla="*/ 3207459 h 3207459"/>
                    <a:gd name="connsiteX5" fmla="*/ 6806 w 1246564"/>
                    <a:gd name="connsiteY5" fmla="*/ 3207459 h 3207459"/>
                    <a:gd name="connsiteX6" fmla="*/ 6806 w 1246564"/>
                    <a:gd name="connsiteY6" fmla="*/ 3207459 h 3207459"/>
                    <a:gd name="connsiteX7" fmla="*/ 6806 w 1246564"/>
                    <a:gd name="connsiteY7" fmla="*/ 858351 h 3207459"/>
                    <a:gd name="connsiteX8" fmla="*/ 380199 w 1246564"/>
                    <a:gd name="connsiteY8" fmla="*/ 0 h 3207459"/>
                    <a:gd name="connsiteX0" fmla="*/ 380199 w 1246610"/>
                    <a:gd name="connsiteY0" fmla="*/ 233 h 3207692"/>
                    <a:gd name="connsiteX1" fmla="*/ 1243989 w 1246610"/>
                    <a:gd name="connsiteY1" fmla="*/ 547584 h 3207692"/>
                    <a:gd name="connsiteX2" fmla="*/ 761239 w 1246610"/>
                    <a:gd name="connsiteY2" fmla="*/ 1470179 h 3207692"/>
                    <a:gd name="connsiteX3" fmla="*/ 798894 w 1246610"/>
                    <a:gd name="connsiteY3" fmla="*/ 3207692 h 3207692"/>
                    <a:gd name="connsiteX4" fmla="*/ 798894 w 1246610"/>
                    <a:gd name="connsiteY4" fmla="*/ 3207692 h 3207692"/>
                    <a:gd name="connsiteX5" fmla="*/ 6806 w 1246610"/>
                    <a:gd name="connsiteY5" fmla="*/ 3207692 h 3207692"/>
                    <a:gd name="connsiteX6" fmla="*/ 6806 w 1246610"/>
                    <a:gd name="connsiteY6" fmla="*/ 3207692 h 3207692"/>
                    <a:gd name="connsiteX7" fmla="*/ 6806 w 1246610"/>
                    <a:gd name="connsiteY7" fmla="*/ 858584 h 3207692"/>
                    <a:gd name="connsiteX8" fmla="*/ 380199 w 1246610"/>
                    <a:gd name="connsiteY8" fmla="*/ 233 h 3207692"/>
                    <a:gd name="connsiteX0" fmla="*/ 380199 w 1301393"/>
                    <a:gd name="connsiteY0" fmla="*/ 233 h 3207692"/>
                    <a:gd name="connsiteX1" fmla="*/ 1298970 w 1301393"/>
                    <a:gd name="connsiteY1" fmla="*/ 547584 h 3207692"/>
                    <a:gd name="connsiteX2" fmla="*/ 761239 w 1301393"/>
                    <a:gd name="connsiteY2" fmla="*/ 1470179 h 3207692"/>
                    <a:gd name="connsiteX3" fmla="*/ 798894 w 1301393"/>
                    <a:gd name="connsiteY3" fmla="*/ 3207692 h 3207692"/>
                    <a:gd name="connsiteX4" fmla="*/ 798894 w 1301393"/>
                    <a:gd name="connsiteY4" fmla="*/ 3207692 h 3207692"/>
                    <a:gd name="connsiteX5" fmla="*/ 6806 w 1301393"/>
                    <a:gd name="connsiteY5" fmla="*/ 3207692 h 3207692"/>
                    <a:gd name="connsiteX6" fmla="*/ 6806 w 1301393"/>
                    <a:gd name="connsiteY6" fmla="*/ 3207692 h 3207692"/>
                    <a:gd name="connsiteX7" fmla="*/ 6806 w 1301393"/>
                    <a:gd name="connsiteY7" fmla="*/ 858584 h 3207692"/>
                    <a:gd name="connsiteX8" fmla="*/ 380199 w 1301393"/>
                    <a:gd name="connsiteY8" fmla="*/ 233 h 3207692"/>
                    <a:gd name="connsiteX0" fmla="*/ 380199 w 1301394"/>
                    <a:gd name="connsiteY0" fmla="*/ 233 h 3207692"/>
                    <a:gd name="connsiteX1" fmla="*/ 1298970 w 1301394"/>
                    <a:gd name="connsiteY1" fmla="*/ 547584 h 3207692"/>
                    <a:gd name="connsiteX2" fmla="*/ 761239 w 1301394"/>
                    <a:gd name="connsiteY2" fmla="*/ 1470179 h 3207692"/>
                    <a:gd name="connsiteX3" fmla="*/ 798894 w 1301394"/>
                    <a:gd name="connsiteY3" fmla="*/ 3207692 h 3207692"/>
                    <a:gd name="connsiteX4" fmla="*/ 798894 w 1301394"/>
                    <a:gd name="connsiteY4" fmla="*/ 3207692 h 3207692"/>
                    <a:gd name="connsiteX5" fmla="*/ 6806 w 1301394"/>
                    <a:gd name="connsiteY5" fmla="*/ 3207692 h 3207692"/>
                    <a:gd name="connsiteX6" fmla="*/ 6806 w 1301394"/>
                    <a:gd name="connsiteY6" fmla="*/ 3207692 h 3207692"/>
                    <a:gd name="connsiteX7" fmla="*/ 6806 w 1301394"/>
                    <a:gd name="connsiteY7" fmla="*/ 858584 h 3207692"/>
                    <a:gd name="connsiteX8" fmla="*/ 380199 w 1301394"/>
                    <a:gd name="connsiteY8" fmla="*/ 233 h 3207692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658146 w 1319958"/>
                    <a:gd name="connsiteY0" fmla="*/ 211 h 3207670"/>
                    <a:gd name="connsiteX1" fmla="*/ 1292164 w 1319958"/>
                    <a:gd name="connsiteY1" fmla="*/ 547562 h 3207670"/>
                    <a:gd name="connsiteX2" fmla="*/ 754433 w 1319958"/>
                    <a:gd name="connsiteY2" fmla="*/ 1470157 h 3207670"/>
                    <a:gd name="connsiteX3" fmla="*/ 792088 w 1319958"/>
                    <a:gd name="connsiteY3" fmla="*/ 3207670 h 3207670"/>
                    <a:gd name="connsiteX4" fmla="*/ 792088 w 1319958"/>
                    <a:gd name="connsiteY4" fmla="*/ 3207670 h 3207670"/>
                    <a:gd name="connsiteX5" fmla="*/ 0 w 1319958"/>
                    <a:gd name="connsiteY5" fmla="*/ 3207670 h 3207670"/>
                    <a:gd name="connsiteX6" fmla="*/ 0 w 1319958"/>
                    <a:gd name="connsiteY6" fmla="*/ 3207670 h 3207670"/>
                    <a:gd name="connsiteX7" fmla="*/ 0 w 1319958"/>
                    <a:gd name="connsiteY7" fmla="*/ 858562 h 3207670"/>
                    <a:gd name="connsiteX8" fmla="*/ 658146 w 1319958"/>
                    <a:gd name="connsiteY8" fmla="*/ 211 h 3207670"/>
                    <a:gd name="connsiteX0" fmla="*/ 786963 w 1326878"/>
                    <a:gd name="connsiteY0" fmla="*/ 205 h 3212949"/>
                    <a:gd name="connsiteX1" fmla="*/ 1292164 w 1326878"/>
                    <a:gd name="connsiteY1" fmla="*/ 552841 h 3212949"/>
                    <a:gd name="connsiteX2" fmla="*/ 754433 w 1326878"/>
                    <a:gd name="connsiteY2" fmla="*/ 1475436 h 3212949"/>
                    <a:gd name="connsiteX3" fmla="*/ 792088 w 1326878"/>
                    <a:gd name="connsiteY3" fmla="*/ 3212949 h 3212949"/>
                    <a:gd name="connsiteX4" fmla="*/ 792088 w 1326878"/>
                    <a:gd name="connsiteY4" fmla="*/ 3212949 h 3212949"/>
                    <a:gd name="connsiteX5" fmla="*/ 0 w 1326878"/>
                    <a:gd name="connsiteY5" fmla="*/ 3212949 h 3212949"/>
                    <a:gd name="connsiteX6" fmla="*/ 0 w 1326878"/>
                    <a:gd name="connsiteY6" fmla="*/ 3212949 h 3212949"/>
                    <a:gd name="connsiteX7" fmla="*/ 0 w 1326878"/>
                    <a:gd name="connsiteY7" fmla="*/ 863841 h 3212949"/>
                    <a:gd name="connsiteX8" fmla="*/ 786963 w 1326878"/>
                    <a:gd name="connsiteY8" fmla="*/ 205 h 3212949"/>
                    <a:gd name="connsiteX0" fmla="*/ 786963 w 1279105"/>
                    <a:gd name="connsiteY0" fmla="*/ 234 h 3212978"/>
                    <a:gd name="connsiteX1" fmla="*/ 1240608 w 1279105"/>
                    <a:gd name="connsiteY1" fmla="*/ 522725 h 3212978"/>
                    <a:gd name="connsiteX2" fmla="*/ 754433 w 1279105"/>
                    <a:gd name="connsiteY2" fmla="*/ 1475465 h 3212978"/>
                    <a:gd name="connsiteX3" fmla="*/ 792088 w 1279105"/>
                    <a:gd name="connsiteY3" fmla="*/ 3212978 h 3212978"/>
                    <a:gd name="connsiteX4" fmla="*/ 792088 w 1279105"/>
                    <a:gd name="connsiteY4" fmla="*/ 3212978 h 3212978"/>
                    <a:gd name="connsiteX5" fmla="*/ 0 w 1279105"/>
                    <a:gd name="connsiteY5" fmla="*/ 3212978 h 3212978"/>
                    <a:gd name="connsiteX6" fmla="*/ 0 w 1279105"/>
                    <a:gd name="connsiteY6" fmla="*/ 3212978 h 3212978"/>
                    <a:gd name="connsiteX7" fmla="*/ 0 w 1279105"/>
                    <a:gd name="connsiteY7" fmla="*/ 863870 h 3212978"/>
                    <a:gd name="connsiteX8" fmla="*/ 786963 w 1279105"/>
                    <a:gd name="connsiteY8" fmla="*/ 234 h 3212978"/>
                    <a:gd name="connsiteX0" fmla="*/ 786963 w 1232192"/>
                    <a:gd name="connsiteY0" fmla="*/ 272 h 3213016"/>
                    <a:gd name="connsiteX1" fmla="*/ 1189052 w 1232192"/>
                    <a:gd name="connsiteY1" fmla="*/ 492618 h 3213016"/>
                    <a:gd name="connsiteX2" fmla="*/ 754433 w 1232192"/>
                    <a:gd name="connsiteY2" fmla="*/ 1475503 h 3213016"/>
                    <a:gd name="connsiteX3" fmla="*/ 792088 w 1232192"/>
                    <a:gd name="connsiteY3" fmla="*/ 3213016 h 3213016"/>
                    <a:gd name="connsiteX4" fmla="*/ 792088 w 1232192"/>
                    <a:gd name="connsiteY4" fmla="*/ 3213016 h 3213016"/>
                    <a:gd name="connsiteX5" fmla="*/ 0 w 1232192"/>
                    <a:gd name="connsiteY5" fmla="*/ 3213016 h 3213016"/>
                    <a:gd name="connsiteX6" fmla="*/ 0 w 1232192"/>
                    <a:gd name="connsiteY6" fmla="*/ 3213016 h 3213016"/>
                    <a:gd name="connsiteX7" fmla="*/ 0 w 1232192"/>
                    <a:gd name="connsiteY7" fmla="*/ 863908 h 3213016"/>
                    <a:gd name="connsiteX8" fmla="*/ 786963 w 1232192"/>
                    <a:gd name="connsiteY8" fmla="*/ 272 h 3213016"/>
                    <a:gd name="connsiteX0" fmla="*/ 883632 w 1244333"/>
                    <a:gd name="connsiteY0" fmla="*/ 288 h 3202984"/>
                    <a:gd name="connsiteX1" fmla="*/ 1189052 w 1244333"/>
                    <a:gd name="connsiteY1" fmla="*/ 482586 h 3202984"/>
                    <a:gd name="connsiteX2" fmla="*/ 754433 w 1244333"/>
                    <a:gd name="connsiteY2" fmla="*/ 1465471 h 3202984"/>
                    <a:gd name="connsiteX3" fmla="*/ 792088 w 1244333"/>
                    <a:gd name="connsiteY3" fmla="*/ 3202984 h 3202984"/>
                    <a:gd name="connsiteX4" fmla="*/ 792088 w 1244333"/>
                    <a:gd name="connsiteY4" fmla="*/ 3202984 h 3202984"/>
                    <a:gd name="connsiteX5" fmla="*/ 0 w 1244333"/>
                    <a:gd name="connsiteY5" fmla="*/ 3202984 h 3202984"/>
                    <a:gd name="connsiteX6" fmla="*/ 0 w 1244333"/>
                    <a:gd name="connsiteY6" fmla="*/ 3202984 h 3202984"/>
                    <a:gd name="connsiteX7" fmla="*/ 0 w 1244333"/>
                    <a:gd name="connsiteY7" fmla="*/ 853876 h 3202984"/>
                    <a:gd name="connsiteX8" fmla="*/ 883632 w 1244333"/>
                    <a:gd name="connsiteY8" fmla="*/ 288 h 3202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4333" h="3202984">
                      <a:moveTo>
                        <a:pt x="883632" y="288"/>
                      </a:moveTo>
                      <a:cubicBezTo>
                        <a:pt x="1159064" y="-7889"/>
                        <a:pt x="1341397" y="158219"/>
                        <a:pt x="1189052" y="482586"/>
                      </a:cubicBezTo>
                      <a:cubicBezTo>
                        <a:pt x="975620" y="911727"/>
                        <a:pt x="739017" y="984814"/>
                        <a:pt x="754433" y="1465471"/>
                      </a:cubicBezTo>
                      <a:cubicBezTo>
                        <a:pt x="763047" y="1992441"/>
                        <a:pt x="773014" y="2384949"/>
                        <a:pt x="792088" y="3202984"/>
                      </a:cubicBezTo>
                      <a:lnTo>
                        <a:pt x="792088" y="3202984"/>
                      </a:lnTo>
                      <a:lnTo>
                        <a:pt x="0" y="3202984"/>
                      </a:lnTo>
                      <a:lnTo>
                        <a:pt x="0" y="3202984"/>
                      </a:lnTo>
                      <a:lnTo>
                        <a:pt x="0" y="853876"/>
                      </a:lnTo>
                      <a:cubicBezTo>
                        <a:pt x="19874" y="235997"/>
                        <a:pt x="377849" y="5161"/>
                        <a:pt x="883632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4" name="Round Same Side Corner Rectangle 8">
                  <a:extLst>
                    <a:ext uri="{FF2B5EF4-FFF2-40B4-BE49-F238E27FC236}">
                      <a16:creationId xmlns:a16="http://schemas.microsoft.com/office/drawing/2014/main" id="{1A64ACBE-86AC-4615-B760-5A0985144254}"/>
                    </a:ext>
                  </a:extLst>
                </p:cNvPr>
                <p:cNvSpPr/>
                <p:nvPr/>
              </p:nvSpPr>
              <p:spPr>
                <a:xfrm rot="10800000">
                  <a:off x="4958576" y="2197645"/>
                  <a:ext cx="1601768" cy="3212297"/>
                </a:xfrm>
                <a:custGeom>
                  <a:avLst/>
                  <a:gdLst>
                    <a:gd name="connsiteX0" fmla="*/ 306000 w 612000"/>
                    <a:gd name="connsiteY0" fmla="*/ 0 h 2817001"/>
                    <a:gd name="connsiteX1" fmla="*/ 306000 w 612000"/>
                    <a:gd name="connsiteY1" fmla="*/ 0 h 2817001"/>
                    <a:gd name="connsiteX2" fmla="*/ 612000 w 612000"/>
                    <a:gd name="connsiteY2" fmla="*/ 306000 h 2817001"/>
                    <a:gd name="connsiteX3" fmla="*/ 612000 w 612000"/>
                    <a:gd name="connsiteY3" fmla="*/ 2817001 h 2817001"/>
                    <a:gd name="connsiteX4" fmla="*/ 612000 w 612000"/>
                    <a:gd name="connsiteY4" fmla="*/ 2817001 h 2817001"/>
                    <a:gd name="connsiteX5" fmla="*/ 0 w 612000"/>
                    <a:gd name="connsiteY5" fmla="*/ 2817001 h 2817001"/>
                    <a:gd name="connsiteX6" fmla="*/ 0 w 612000"/>
                    <a:gd name="connsiteY6" fmla="*/ 2817001 h 2817001"/>
                    <a:gd name="connsiteX7" fmla="*/ 0 w 612000"/>
                    <a:gd name="connsiteY7" fmla="*/ 306000 h 2817001"/>
                    <a:gd name="connsiteX8" fmla="*/ 306000 w 612000"/>
                    <a:gd name="connsiteY8" fmla="*/ 0 h 2817001"/>
                    <a:gd name="connsiteX0" fmla="*/ 25563 w 1192801"/>
                    <a:gd name="connsiteY0" fmla="*/ 0 h 3231671"/>
                    <a:gd name="connsiteX1" fmla="*/ 886801 w 1192801"/>
                    <a:gd name="connsiteY1" fmla="*/ 414670 h 3231671"/>
                    <a:gd name="connsiteX2" fmla="*/ 1192801 w 1192801"/>
                    <a:gd name="connsiteY2" fmla="*/ 720670 h 3231671"/>
                    <a:gd name="connsiteX3" fmla="*/ 1192801 w 1192801"/>
                    <a:gd name="connsiteY3" fmla="*/ 3231671 h 3231671"/>
                    <a:gd name="connsiteX4" fmla="*/ 1192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3231671 h 3231671"/>
                    <a:gd name="connsiteX7" fmla="*/ 580801 w 1192801"/>
                    <a:gd name="connsiteY7" fmla="*/ 720670 h 3231671"/>
                    <a:gd name="connsiteX8" fmla="*/ 25563 w 1192801"/>
                    <a:gd name="connsiteY8" fmla="*/ 0 h 3231671"/>
                    <a:gd name="connsiteX0" fmla="*/ 25563 w 1192801"/>
                    <a:gd name="connsiteY0" fmla="*/ 0 h 3231671"/>
                    <a:gd name="connsiteX1" fmla="*/ 1192801 w 1192801"/>
                    <a:gd name="connsiteY1" fmla="*/ 720670 h 3231671"/>
                    <a:gd name="connsiteX2" fmla="*/ 1192801 w 1192801"/>
                    <a:gd name="connsiteY2" fmla="*/ 3231671 h 3231671"/>
                    <a:gd name="connsiteX3" fmla="*/ 1192801 w 1192801"/>
                    <a:gd name="connsiteY3" fmla="*/ 3231671 h 3231671"/>
                    <a:gd name="connsiteX4" fmla="*/ 580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720670 h 3231671"/>
                    <a:gd name="connsiteX7" fmla="*/ 25563 w 1192801"/>
                    <a:gd name="connsiteY7" fmla="*/ 0 h 3231671"/>
                    <a:gd name="connsiteX0" fmla="*/ 30147 w 1197385"/>
                    <a:gd name="connsiteY0" fmla="*/ 0 h 3231671"/>
                    <a:gd name="connsiteX1" fmla="*/ 1197385 w 1197385"/>
                    <a:gd name="connsiteY1" fmla="*/ 720670 h 3231671"/>
                    <a:gd name="connsiteX2" fmla="*/ 1197385 w 1197385"/>
                    <a:gd name="connsiteY2" fmla="*/ 3231671 h 3231671"/>
                    <a:gd name="connsiteX3" fmla="*/ 1197385 w 1197385"/>
                    <a:gd name="connsiteY3" fmla="*/ 3231671 h 3231671"/>
                    <a:gd name="connsiteX4" fmla="*/ 585385 w 1197385"/>
                    <a:gd name="connsiteY4" fmla="*/ 3231671 h 3231671"/>
                    <a:gd name="connsiteX5" fmla="*/ 585385 w 1197385"/>
                    <a:gd name="connsiteY5" fmla="*/ 3231671 h 3231671"/>
                    <a:gd name="connsiteX6" fmla="*/ 457794 w 1197385"/>
                    <a:gd name="connsiteY6" fmla="*/ 1018382 h 3231671"/>
                    <a:gd name="connsiteX7" fmla="*/ 30147 w 1197385"/>
                    <a:gd name="connsiteY7" fmla="*/ 0 h 3231671"/>
                    <a:gd name="connsiteX0" fmla="*/ 311465 w 1478703"/>
                    <a:gd name="connsiteY0" fmla="*/ 1443 h 3233114"/>
                    <a:gd name="connsiteX1" fmla="*/ 1478703 w 1478703"/>
                    <a:gd name="connsiteY1" fmla="*/ 722113 h 3233114"/>
                    <a:gd name="connsiteX2" fmla="*/ 1478703 w 1478703"/>
                    <a:gd name="connsiteY2" fmla="*/ 3233114 h 3233114"/>
                    <a:gd name="connsiteX3" fmla="*/ 1478703 w 1478703"/>
                    <a:gd name="connsiteY3" fmla="*/ 3233114 h 3233114"/>
                    <a:gd name="connsiteX4" fmla="*/ 866703 w 1478703"/>
                    <a:gd name="connsiteY4" fmla="*/ 3233114 h 3233114"/>
                    <a:gd name="connsiteX5" fmla="*/ 866703 w 1478703"/>
                    <a:gd name="connsiteY5" fmla="*/ 3233114 h 3233114"/>
                    <a:gd name="connsiteX6" fmla="*/ 739112 w 1478703"/>
                    <a:gd name="connsiteY6" fmla="*/ 1019825 h 3233114"/>
                    <a:gd name="connsiteX7" fmla="*/ 15213 w 1478703"/>
                    <a:gd name="connsiteY7" fmla="*/ 1379751 h 3233114"/>
                    <a:gd name="connsiteX8" fmla="*/ 311465 w 1478703"/>
                    <a:gd name="connsiteY8" fmla="*/ 1443 h 3233114"/>
                    <a:gd name="connsiteX0" fmla="*/ 188447 w 1355685"/>
                    <a:gd name="connsiteY0" fmla="*/ 1409 h 3233080"/>
                    <a:gd name="connsiteX1" fmla="*/ 1355685 w 1355685"/>
                    <a:gd name="connsiteY1" fmla="*/ 722079 h 3233080"/>
                    <a:gd name="connsiteX2" fmla="*/ 1355685 w 1355685"/>
                    <a:gd name="connsiteY2" fmla="*/ 3233080 h 3233080"/>
                    <a:gd name="connsiteX3" fmla="*/ 1355685 w 1355685"/>
                    <a:gd name="connsiteY3" fmla="*/ 3233080 h 3233080"/>
                    <a:gd name="connsiteX4" fmla="*/ 743685 w 1355685"/>
                    <a:gd name="connsiteY4" fmla="*/ 3233080 h 3233080"/>
                    <a:gd name="connsiteX5" fmla="*/ 743685 w 1355685"/>
                    <a:gd name="connsiteY5" fmla="*/ 3233080 h 3233080"/>
                    <a:gd name="connsiteX6" fmla="*/ 616094 w 1355685"/>
                    <a:gd name="connsiteY6" fmla="*/ 1019791 h 3233080"/>
                    <a:gd name="connsiteX7" fmla="*/ 30418 w 1355685"/>
                    <a:gd name="connsiteY7" fmla="*/ 1411615 h 3233080"/>
                    <a:gd name="connsiteX8" fmla="*/ 188447 w 1355685"/>
                    <a:gd name="connsiteY8" fmla="*/ 1409 h 3233080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54087 w 1557530"/>
                    <a:gd name="connsiteY0" fmla="*/ 2221 h 3138199"/>
                    <a:gd name="connsiteX1" fmla="*/ 1461837 w 1557530"/>
                    <a:gd name="connsiteY1" fmla="*/ 839849 h 3138199"/>
                    <a:gd name="connsiteX2" fmla="*/ 1557530 w 1557530"/>
                    <a:gd name="connsiteY2" fmla="*/ 3138199 h 3138199"/>
                    <a:gd name="connsiteX3" fmla="*/ 1557530 w 1557530"/>
                    <a:gd name="connsiteY3" fmla="*/ 3138199 h 3138199"/>
                    <a:gd name="connsiteX4" fmla="*/ 945530 w 1557530"/>
                    <a:gd name="connsiteY4" fmla="*/ 3138199 h 3138199"/>
                    <a:gd name="connsiteX5" fmla="*/ 945530 w 1557530"/>
                    <a:gd name="connsiteY5" fmla="*/ 3138199 h 3138199"/>
                    <a:gd name="connsiteX6" fmla="*/ 817939 w 1557530"/>
                    <a:gd name="connsiteY6" fmla="*/ 924910 h 3138199"/>
                    <a:gd name="connsiteX7" fmla="*/ 232263 w 1557530"/>
                    <a:gd name="connsiteY7" fmla="*/ 1316734 h 3138199"/>
                    <a:gd name="connsiteX8" fmla="*/ 454087 w 1557530"/>
                    <a:gd name="connsiteY8" fmla="*/ 2221 h 3138199"/>
                    <a:gd name="connsiteX0" fmla="*/ 458217 w 1561660"/>
                    <a:gd name="connsiteY0" fmla="*/ 54 h 3136032"/>
                    <a:gd name="connsiteX1" fmla="*/ 1465967 w 1561660"/>
                    <a:gd name="connsiteY1" fmla="*/ 837682 h 3136032"/>
                    <a:gd name="connsiteX2" fmla="*/ 1561660 w 1561660"/>
                    <a:gd name="connsiteY2" fmla="*/ 3136032 h 3136032"/>
                    <a:gd name="connsiteX3" fmla="*/ 1561660 w 1561660"/>
                    <a:gd name="connsiteY3" fmla="*/ 3136032 h 3136032"/>
                    <a:gd name="connsiteX4" fmla="*/ 949660 w 1561660"/>
                    <a:gd name="connsiteY4" fmla="*/ 3136032 h 3136032"/>
                    <a:gd name="connsiteX5" fmla="*/ 949660 w 1561660"/>
                    <a:gd name="connsiteY5" fmla="*/ 3136032 h 3136032"/>
                    <a:gd name="connsiteX6" fmla="*/ 822069 w 1561660"/>
                    <a:gd name="connsiteY6" fmla="*/ 922743 h 3136032"/>
                    <a:gd name="connsiteX7" fmla="*/ 236393 w 1561660"/>
                    <a:gd name="connsiteY7" fmla="*/ 1314567 h 3136032"/>
                    <a:gd name="connsiteX8" fmla="*/ 458217 w 1561660"/>
                    <a:gd name="connsiteY8" fmla="*/ 54 h 3136032"/>
                    <a:gd name="connsiteX0" fmla="*/ 458217 w 1561660"/>
                    <a:gd name="connsiteY0" fmla="*/ 53790 h 3189768"/>
                    <a:gd name="connsiteX1" fmla="*/ 1465967 w 1561660"/>
                    <a:gd name="connsiteY1" fmla="*/ 891418 h 3189768"/>
                    <a:gd name="connsiteX2" fmla="*/ 1561660 w 1561660"/>
                    <a:gd name="connsiteY2" fmla="*/ 3189768 h 3189768"/>
                    <a:gd name="connsiteX3" fmla="*/ 1561660 w 1561660"/>
                    <a:gd name="connsiteY3" fmla="*/ 3189768 h 3189768"/>
                    <a:gd name="connsiteX4" fmla="*/ 949660 w 1561660"/>
                    <a:gd name="connsiteY4" fmla="*/ 3189768 h 3189768"/>
                    <a:gd name="connsiteX5" fmla="*/ 949660 w 1561660"/>
                    <a:gd name="connsiteY5" fmla="*/ 3189768 h 3189768"/>
                    <a:gd name="connsiteX6" fmla="*/ 822069 w 1561660"/>
                    <a:gd name="connsiteY6" fmla="*/ 976479 h 3189768"/>
                    <a:gd name="connsiteX7" fmla="*/ 236393 w 1561660"/>
                    <a:gd name="connsiteY7" fmla="*/ 1368303 h 3189768"/>
                    <a:gd name="connsiteX8" fmla="*/ 458217 w 1561660"/>
                    <a:gd name="connsiteY8" fmla="*/ 53790 h 3189768"/>
                    <a:gd name="connsiteX0" fmla="*/ 473561 w 1577004"/>
                    <a:gd name="connsiteY0" fmla="*/ 53790 h 3189768"/>
                    <a:gd name="connsiteX1" fmla="*/ 1481311 w 1577004"/>
                    <a:gd name="connsiteY1" fmla="*/ 891418 h 3189768"/>
                    <a:gd name="connsiteX2" fmla="*/ 1577004 w 1577004"/>
                    <a:gd name="connsiteY2" fmla="*/ 3189768 h 3189768"/>
                    <a:gd name="connsiteX3" fmla="*/ 1577004 w 1577004"/>
                    <a:gd name="connsiteY3" fmla="*/ 3189768 h 3189768"/>
                    <a:gd name="connsiteX4" fmla="*/ 965004 w 1577004"/>
                    <a:gd name="connsiteY4" fmla="*/ 3189768 h 3189768"/>
                    <a:gd name="connsiteX5" fmla="*/ 965004 w 1577004"/>
                    <a:gd name="connsiteY5" fmla="*/ 3189768 h 3189768"/>
                    <a:gd name="connsiteX6" fmla="*/ 837413 w 1577004"/>
                    <a:gd name="connsiteY6" fmla="*/ 976479 h 3189768"/>
                    <a:gd name="connsiteX7" fmla="*/ 251737 w 1577004"/>
                    <a:gd name="connsiteY7" fmla="*/ 1368303 h 3189768"/>
                    <a:gd name="connsiteX8" fmla="*/ 473561 w 1577004"/>
                    <a:gd name="connsiteY8" fmla="*/ 53790 h 3189768"/>
                    <a:gd name="connsiteX0" fmla="*/ 473561 w 1577004"/>
                    <a:gd name="connsiteY0" fmla="*/ 46232 h 3182210"/>
                    <a:gd name="connsiteX1" fmla="*/ 1481311 w 1577004"/>
                    <a:gd name="connsiteY1" fmla="*/ 883860 h 3182210"/>
                    <a:gd name="connsiteX2" fmla="*/ 1577004 w 1577004"/>
                    <a:gd name="connsiteY2" fmla="*/ 3182210 h 3182210"/>
                    <a:gd name="connsiteX3" fmla="*/ 1577004 w 1577004"/>
                    <a:gd name="connsiteY3" fmla="*/ 3182210 h 3182210"/>
                    <a:gd name="connsiteX4" fmla="*/ 965004 w 1577004"/>
                    <a:gd name="connsiteY4" fmla="*/ 3182210 h 3182210"/>
                    <a:gd name="connsiteX5" fmla="*/ 965004 w 1577004"/>
                    <a:gd name="connsiteY5" fmla="*/ 3182210 h 3182210"/>
                    <a:gd name="connsiteX6" fmla="*/ 837413 w 1577004"/>
                    <a:gd name="connsiteY6" fmla="*/ 968921 h 3182210"/>
                    <a:gd name="connsiteX7" fmla="*/ 251737 w 1577004"/>
                    <a:gd name="connsiteY7" fmla="*/ 1360745 h 3182210"/>
                    <a:gd name="connsiteX8" fmla="*/ 473561 w 1577004"/>
                    <a:gd name="connsiteY8" fmla="*/ 46232 h 3182210"/>
                    <a:gd name="connsiteX0" fmla="*/ 473561 w 1577004"/>
                    <a:gd name="connsiteY0" fmla="*/ 77283 h 3213261"/>
                    <a:gd name="connsiteX1" fmla="*/ 1336258 w 1577004"/>
                    <a:gd name="connsiteY1" fmla="*/ 232848 h 3213261"/>
                    <a:gd name="connsiteX2" fmla="*/ 1481311 w 1577004"/>
                    <a:gd name="connsiteY2" fmla="*/ 914911 h 3213261"/>
                    <a:gd name="connsiteX3" fmla="*/ 1577004 w 1577004"/>
                    <a:gd name="connsiteY3" fmla="*/ 3213261 h 3213261"/>
                    <a:gd name="connsiteX4" fmla="*/ 1577004 w 1577004"/>
                    <a:gd name="connsiteY4" fmla="*/ 3213261 h 3213261"/>
                    <a:gd name="connsiteX5" fmla="*/ 965004 w 1577004"/>
                    <a:gd name="connsiteY5" fmla="*/ 3213261 h 3213261"/>
                    <a:gd name="connsiteX6" fmla="*/ 965004 w 1577004"/>
                    <a:gd name="connsiteY6" fmla="*/ 3213261 h 3213261"/>
                    <a:gd name="connsiteX7" fmla="*/ 837413 w 1577004"/>
                    <a:gd name="connsiteY7" fmla="*/ 999972 h 3213261"/>
                    <a:gd name="connsiteX8" fmla="*/ 251737 w 1577004"/>
                    <a:gd name="connsiteY8" fmla="*/ 1391796 h 3213261"/>
                    <a:gd name="connsiteX9" fmla="*/ 473561 w 1577004"/>
                    <a:gd name="connsiteY9" fmla="*/ 77283 h 3213261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10211 h 3146189"/>
                    <a:gd name="connsiteX1" fmla="*/ 1481311 w 1577004"/>
                    <a:gd name="connsiteY1" fmla="*/ 847839 h 3146189"/>
                    <a:gd name="connsiteX2" fmla="*/ 1577004 w 1577004"/>
                    <a:gd name="connsiteY2" fmla="*/ 3146189 h 3146189"/>
                    <a:gd name="connsiteX3" fmla="*/ 1577004 w 1577004"/>
                    <a:gd name="connsiteY3" fmla="*/ 3146189 h 3146189"/>
                    <a:gd name="connsiteX4" fmla="*/ 965004 w 1577004"/>
                    <a:gd name="connsiteY4" fmla="*/ 3146189 h 3146189"/>
                    <a:gd name="connsiteX5" fmla="*/ 965004 w 1577004"/>
                    <a:gd name="connsiteY5" fmla="*/ 3146189 h 3146189"/>
                    <a:gd name="connsiteX6" fmla="*/ 837413 w 1577004"/>
                    <a:gd name="connsiteY6" fmla="*/ 932900 h 3146189"/>
                    <a:gd name="connsiteX7" fmla="*/ 251737 w 1577004"/>
                    <a:gd name="connsiteY7" fmla="*/ 1324724 h 3146189"/>
                    <a:gd name="connsiteX8" fmla="*/ 473561 w 1577004"/>
                    <a:gd name="connsiteY8" fmla="*/ 10211 h 3146189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37413 w 1577004"/>
                    <a:gd name="connsiteY6" fmla="*/ 1004433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38277 w 1577004"/>
                    <a:gd name="connsiteY2" fmla="*/ 960324 h 3217722"/>
                    <a:gd name="connsiteX3" fmla="*/ 1577004 w 1577004"/>
                    <a:gd name="connsiteY3" fmla="*/ 3217722 h 3217722"/>
                    <a:gd name="connsiteX4" fmla="*/ 1577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965004 w 1577004"/>
                    <a:gd name="connsiteY6" fmla="*/ 3217722 h 3217722"/>
                    <a:gd name="connsiteX7" fmla="*/ 879944 w 1577004"/>
                    <a:gd name="connsiteY7" fmla="*/ 1068228 h 3217722"/>
                    <a:gd name="connsiteX8" fmla="*/ 251737 w 1577004"/>
                    <a:gd name="connsiteY8" fmla="*/ 1396257 h 3217722"/>
                    <a:gd name="connsiteX9" fmla="*/ 473561 w 1577004"/>
                    <a:gd name="connsiteY9" fmla="*/ 81744 h 3217722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062 h 3144040"/>
                    <a:gd name="connsiteX1" fmla="*/ 1538277 w 1577004"/>
                    <a:gd name="connsiteY1" fmla="*/ 886642 h 3144040"/>
                    <a:gd name="connsiteX2" fmla="*/ 1577004 w 1577004"/>
                    <a:gd name="connsiteY2" fmla="*/ 3144040 h 3144040"/>
                    <a:gd name="connsiteX3" fmla="*/ 1577004 w 1577004"/>
                    <a:gd name="connsiteY3" fmla="*/ 3144040 h 3144040"/>
                    <a:gd name="connsiteX4" fmla="*/ 965004 w 1577004"/>
                    <a:gd name="connsiteY4" fmla="*/ 3144040 h 3144040"/>
                    <a:gd name="connsiteX5" fmla="*/ 965004 w 1577004"/>
                    <a:gd name="connsiteY5" fmla="*/ 3144040 h 3144040"/>
                    <a:gd name="connsiteX6" fmla="*/ 879944 w 1577004"/>
                    <a:gd name="connsiteY6" fmla="*/ 994546 h 3144040"/>
                    <a:gd name="connsiteX7" fmla="*/ 251737 w 1577004"/>
                    <a:gd name="connsiteY7" fmla="*/ 1322575 h 3144040"/>
                    <a:gd name="connsiteX8" fmla="*/ 473561 w 1577004"/>
                    <a:gd name="connsiteY8" fmla="*/ 8062 h 3144040"/>
                    <a:gd name="connsiteX0" fmla="*/ 473561 w 1577004"/>
                    <a:gd name="connsiteY0" fmla="*/ 16144 h 3152122"/>
                    <a:gd name="connsiteX1" fmla="*/ 1538277 w 1577004"/>
                    <a:gd name="connsiteY1" fmla="*/ 894724 h 3152122"/>
                    <a:gd name="connsiteX2" fmla="*/ 1577004 w 1577004"/>
                    <a:gd name="connsiteY2" fmla="*/ 3152122 h 3152122"/>
                    <a:gd name="connsiteX3" fmla="*/ 1577004 w 1577004"/>
                    <a:gd name="connsiteY3" fmla="*/ 3152122 h 3152122"/>
                    <a:gd name="connsiteX4" fmla="*/ 965004 w 1577004"/>
                    <a:gd name="connsiteY4" fmla="*/ 3152122 h 3152122"/>
                    <a:gd name="connsiteX5" fmla="*/ 965004 w 1577004"/>
                    <a:gd name="connsiteY5" fmla="*/ 3152122 h 3152122"/>
                    <a:gd name="connsiteX6" fmla="*/ 879944 w 1577004"/>
                    <a:gd name="connsiteY6" fmla="*/ 1002628 h 3152122"/>
                    <a:gd name="connsiteX7" fmla="*/ 251737 w 1577004"/>
                    <a:gd name="connsiteY7" fmla="*/ 1330657 h 3152122"/>
                    <a:gd name="connsiteX8" fmla="*/ 473561 w 1577004"/>
                    <a:gd name="connsiteY8" fmla="*/ 16144 h 3152122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88521 w 1591964"/>
                    <a:gd name="connsiteY0" fmla="*/ 30120 h 3166098"/>
                    <a:gd name="connsiteX1" fmla="*/ 1553237 w 1591964"/>
                    <a:gd name="connsiteY1" fmla="*/ 908700 h 3166098"/>
                    <a:gd name="connsiteX2" fmla="*/ 1591964 w 1591964"/>
                    <a:gd name="connsiteY2" fmla="*/ 3166098 h 3166098"/>
                    <a:gd name="connsiteX3" fmla="*/ 1591964 w 1591964"/>
                    <a:gd name="connsiteY3" fmla="*/ 3166098 h 3166098"/>
                    <a:gd name="connsiteX4" fmla="*/ 979964 w 1591964"/>
                    <a:gd name="connsiteY4" fmla="*/ 3166098 h 3166098"/>
                    <a:gd name="connsiteX5" fmla="*/ 979964 w 1591964"/>
                    <a:gd name="connsiteY5" fmla="*/ 3166098 h 3166098"/>
                    <a:gd name="connsiteX6" fmla="*/ 894904 w 1591964"/>
                    <a:gd name="connsiteY6" fmla="*/ 1016604 h 3166098"/>
                    <a:gd name="connsiteX7" fmla="*/ 266697 w 1591964"/>
                    <a:gd name="connsiteY7" fmla="*/ 1344633 h 3166098"/>
                    <a:gd name="connsiteX8" fmla="*/ 488521 w 1591964"/>
                    <a:gd name="connsiteY8" fmla="*/ 30120 h 3166098"/>
                    <a:gd name="connsiteX0" fmla="*/ 488521 w 1591964"/>
                    <a:gd name="connsiteY0" fmla="*/ 9506 h 3145484"/>
                    <a:gd name="connsiteX1" fmla="*/ 1553237 w 1591964"/>
                    <a:gd name="connsiteY1" fmla="*/ 888086 h 3145484"/>
                    <a:gd name="connsiteX2" fmla="*/ 1591964 w 1591964"/>
                    <a:gd name="connsiteY2" fmla="*/ 3145484 h 3145484"/>
                    <a:gd name="connsiteX3" fmla="*/ 1591964 w 1591964"/>
                    <a:gd name="connsiteY3" fmla="*/ 3145484 h 3145484"/>
                    <a:gd name="connsiteX4" fmla="*/ 979964 w 1591964"/>
                    <a:gd name="connsiteY4" fmla="*/ 3145484 h 3145484"/>
                    <a:gd name="connsiteX5" fmla="*/ 979964 w 1591964"/>
                    <a:gd name="connsiteY5" fmla="*/ 3145484 h 3145484"/>
                    <a:gd name="connsiteX6" fmla="*/ 894904 w 1591964"/>
                    <a:gd name="connsiteY6" fmla="*/ 995990 h 3145484"/>
                    <a:gd name="connsiteX7" fmla="*/ 266697 w 1591964"/>
                    <a:gd name="connsiteY7" fmla="*/ 1324019 h 3145484"/>
                    <a:gd name="connsiteX8" fmla="*/ 488521 w 1591964"/>
                    <a:gd name="connsiteY8" fmla="*/ 9506 h 3145484"/>
                    <a:gd name="connsiteX0" fmla="*/ 496444 w 1599887"/>
                    <a:gd name="connsiteY0" fmla="*/ 9506 h 3145484"/>
                    <a:gd name="connsiteX1" fmla="*/ 1561160 w 1599887"/>
                    <a:gd name="connsiteY1" fmla="*/ 888086 h 3145484"/>
                    <a:gd name="connsiteX2" fmla="*/ 1599887 w 1599887"/>
                    <a:gd name="connsiteY2" fmla="*/ 3145484 h 3145484"/>
                    <a:gd name="connsiteX3" fmla="*/ 1599887 w 1599887"/>
                    <a:gd name="connsiteY3" fmla="*/ 3145484 h 3145484"/>
                    <a:gd name="connsiteX4" fmla="*/ 987887 w 1599887"/>
                    <a:gd name="connsiteY4" fmla="*/ 3145484 h 3145484"/>
                    <a:gd name="connsiteX5" fmla="*/ 987887 w 1599887"/>
                    <a:gd name="connsiteY5" fmla="*/ 3145484 h 3145484"/>
                    <a:gd name="connsiteX6" fmla="*/ 902827 w 1599887"/>
                    <a:gd name="connsiteY6" fmla="*/ 995990 h 3145484"/>
                    <a:gd name="connsiteX7" fmla="*/ 274620 w 1599887"/>
                    <a:gd name="connsiteY7" fmla="*/ 1324019 h 3145484"/>
                    <a:gd name="connsiteX8" fmla="*/ 496444 w 1599887"/>
                    <a:gd name="connsiteY8" fmla="*/ 9506 h 3145484"/>
                    <a:gd name="connsiteX0" fmla="*/ 503267 w 1597185"/>
                    <a:gd name="connsiteY0" fmla="*/ 5188 h 3203079"/>
                    <a:gd name="connsiteX1" fmla="*/ 1558458 w 1597185"/>
                    <a:gd name="connsiteY1" fmla="*/ 945681 h 3203079"/>
                    <a:gd name="connsiteX2" fmla="*/ 1597185 w 1597185"/>
                    <a:gd name="connsiteY2" fmla="*/ 3203079 h 3203079"/>
                    <a:gd name="connsiteX3" fmla="*/ 1597185 w 1597185"/>
                    <a:gd name="connsiteY3" fmla="*/ 3203079 h 3203079"/>
                    <a:gd name="connsiteX4" fmla="*/ 985185 w 1597185"/>
                    <a:gd name="connsiteY4" fmla="*/ 3203079 h 3203079"/>
                    <a:gd name="connsiteX5" fmla="*/ 985185 w 1597185"/>
                    <a:gd name="connsiteY5" fmla="*/ 3203079 h 3203079"/>
                    <a:gd name="connsiteX6" fmla="*/ 900125 w 1597185"/>
                    <a:gd name="connsiteY6" fmla="*/ 1053585 h 3203079"/>
                    <a:gd name="connsiteX7" fmla="*/ 271918 w 1597185"/>
                    <a:gd name="connsiteY7" fmla="*/ 1381614 h 3203079"/>
                    <a:gd name="connsiteX8" fmla="*/ 503267 w 1597185"/>
                    <a:gd name="connsiteY8" fmla="*/ 5188 h 3203079"/>
                    <a:gd name="connsiteX0" fmla="*/ 503267 w 1597185"/>
                    <a:gd name="connsiteY0" fmla="*/ 5413 h 3203304"/>
                    <a:gd name="connsiteX1" fmla="*/ 1558458 w 1597185"/>
                    <a:gd name="connsiteY1" fmla="*/ 945906 h 3203304"/>
                    <a:gd name="connsiteX2" fmla="*/ 1597185 w 1597185"/>
                    <a:gd name="connsiteY2" fmla="*/ 3203304 h 3203304"/>
                    <a:gd name="connsiteX3" fmla="*/ 1597185 w 1597185"/>
                    <a:gd name="connsiteY3" fmla="*/ 3203304 h 3203304"/>
                    <a:gd name="connsiteX4" fmla="*/ 985185 w 1597185"/>
                    <a:gd name="connsiteY4" fmla="*/ 3203304 h 3203304"/>
                    <a:gd name="connsiteX5" fmla="*/ 985185 w 1597185"/>
                    <a:gd name="connsiteY5" fmla="*/ 3203304 h 3203304"/>
                    <a:gd name="connsiteX6" fmla="*/ 900125 w 1597185"/>
                    <a:gd name="connsiteY6" fmla="*/ 1053810 h 3203304"/>
                    <a:gd name="connsiteX7" fmla="*/ 271918 w 1597185"/>
                    <a:gd name="connsiteY7" fmla="*/ 1381839 h 3203304"/>
                    <a:gd name="connsiteX8" fmla="*/ 503267 w 1597185"/>
                    <a:gd name="connsiteY8" fmla="*/ 5413 h 3203304"/>
                    <a:gd name="connsiteX0" fmla="*/ 644333 w 1552513"/>
                    <a:gd name="connsiteY0" fmla="*/ 4742 h 3216920"/>
                    <a:gd name="connsiteX1" fmla="*/ 1513786 w 1552513"/>
                    <a:gd name="connsiteY1" fmla="*/ 959522 h 3216920"/>
                    <a:gd name="connsiteX2" fmla="*/ 1552513 w 1552513"/>
                    <a:gd name="connsiteY2" fmla="*/ 3216920 h 3216920"/>
                    <a:gd name="connsiteX3" fmla="*/ 1552513 w 1552513"/>
                    <a:gd name="connsiteY3" fmla="*/ 3216920 h 3216920"/>
                    <a:gd name="connsiteX4" fmla="*/ 940513 w 1552513"/>
                    <a:gd name="connsiteY4" fmla="*/ 3216920 h 3216920"/>
                    <a:gd name="connsiteX5" fmla="*/ 940513 w 1552513"/>
                    <a:gd name="connsiteY5" fmla="*/ 3216920 h 3216920"/>
                    <a:gd name="connsiteX6" fmla="*/ 855453 w 1552513"/>
                    <a:gd name="connsiteY6" fmla="*/ 1067426 h 3216920"/>
                    <a:gd name="connsiteX7" fmla="*/ 227246 w 1552513"/>
                    <a:gd name="connsiteY7" fmla="*/ 1395455 h 3216920"/>
                    <a:gd name="connsiteX8" fmla="*/ 644333 w 1552513"/>
                    <a:gd name="connsiteY8" fmla="*/ 4742 h 3216920"/>
                    <a:gd name="connsiteX0" fmla="*/ 693588 w 1601768"/>
                    <a:gd name="connsiteY0" fmla="*/ 4742 h 3216920"/>
                    <a:gd name="connsiteX1" fmla="*/ 1563041 w 1601768"/>
                    <a:gd name="connsiteY1" fmla="*/ 959522 h 3216920"/>
                    <a:gd name="connsiteX2" fmla="*/ 1601768 w 1601768"/>
                    <a:gd name="connsiteY2" fmla="*/ 3216920 h 3216920"/>
                    <a:gd name="connsiteX3" fmla="*/ 1601768 w 1601768"/>
                    <a:gd name="connsiteY3" fmla="*/ 3216920 h 3216920"/>
                    <a:gd name="connsiteX4" fmla="*/ 989768 w 1601768"/>
                    <a:gd name="connsiteY4" fmla="*/ 3216920 h 3216920"/>
                    <a:gd name="connsiteX5" fmla="*/ 989768 w 1601768"/>
                    <a:gd name="connsiteY5" fmla="*/ 3216920 h 3216920"/>
                    <a:gd name="connsiteX6" fmla="*/ 904708 w 1601768"/>
                    <a:gd name="connsiteY6" fmla="*/ 1067426 h 3216920"/>
                    <a:gd name="connsiteX7" fmla="*/ 276501 w 1601768"/>
                    <a:gd name="connsiteY7" fmla="*/ 1395455 h 3216920"/>
                    <a:gd name="connsiteX8" fmla="*/ 693588 w 1601768"/>
                    <a:gd name="connsiteY8" fmla="*/ 4742 h 3216920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119 h 3212297"/>
                    <a:gd name="connsiteX1" fmla="*/ 1563041 w 1601768"/>
                    <a:gd name="connsiteY1" fmla="*/ 954899 h 3212297"/>
                    <a:gd name="connsiteX2" fmla="*/ 1601768 w 1601768"/>
                    <a:gd name="connsiteY2" fmla="*/ 3212297 h 3212297"/>
                    <a:gd name="connsiteX3" fmla="*/ 1601768 w 1601768"/>
                    <a:gd name="connsiteY3" fmla="*/ 3212297 h 3212297"/>
                    <a:gd name="connsiteX4" fmla="*/ 989768 w 1601768"/>
                    <a:gd name="connsiteY4" fmla="*/ 3212297 h 3212297"/>
                    <a:gd name="connsiteX5" fmla="*/ 989768 w 1601768"/>
                    <a:gd name="connsiteY5" fmla="*/ 3212297 h 3212297"/>
                    <a:gd name="connsiteX6" fmla="*/ 904708 w 1601768"/>
                    <a:gd name="connsiteY6" fmla="*/ 1062803 h 3212297"/>
                    <a:gd name="connsiteX7" fmla="*/ 276501 w 1601768"/>
                    <a:gd name="connsiteY7" fmla="*/ 1390832 h 3212297"/>
                    <a:gd name="connsiteX8" fmla="*/ 693588 w 1601768"/>
                    <a:gd name="connsiteY8" fmla="*/ 119 h 321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1768" h="3212297">
                      <a:moveTo>
                        <a:pt x="693588" y="119"/>
                      </a:moveTo>
                      <a:cubicBezTo>
                        <a:pt x="979449" y="3664"/>
                        <a:pt x="1431633" y="-71482"/>
                        <a:pt x="1563041" y="954899"/>
                      </a:cubicBezTo>
                      <a:lnTo>
                        <a:pt x="1601768" y="3212297"/>
                      </a:lnTo>
                      <a:lnTo>
                        <a:pt x="1601768" y="3212297"/>
                      </a:lnTo>
                      <a:lnTo>
                        <a:pt x="989768" y="3212297"/>
                      </a:lnTo>
                      <a:lnTo>
                        <a:pt x="989768" y="3212297"/>
                      </a:lnTo>
                      <a:cubicBezTo>
                        <a:pt x="961415" y="2495799"/>
                        <a:pt x="964958" y="1779301"/>
                        <a:pt x="904708" y="1062803"/>
                      </a:cubicBezTo>
                      <a:cubicBezTo>
                        <a:pt x="781622" y="431278"/>
                        <a:pt x="46520" y="738644"/>
                        <a:pt x="276501" y="1390832"/>
                      </a:cubicBezTo>
                      <a:cubicBezTo>
                        <a:pt x="-283870" y="827698"/>
                        <a:pt x="84955" y="-9337"/>
                        <a:pt x="693588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5" name="Frame 1">
                <a:extLst>
                  <a:ext uri="{FF2B5EF4-FFF2-40B4-BE49-F238E27FC236}">
                    <a16:creationId xmlns:a16="http://schemas.microsoft.com/office/drawing/2014/main" id="{46F8C611-9F9C-4E95-B540-949F6EB3DBE6}"/>
                  </a:ext>
                </a:extLst>
              </p:cNvPr>
              <p:cNvSpPr/>
              <p:nvPr/>
            </p:nvSpPr>
            <p:spPr>
              <a:xfrm>
                <a:off x="3459679" y="2564932"/>
                <a:ext cx="981073" cy="1325555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6757C92D-147D-4158-917E-4FCD085268D7}"/>
                  </a:ext>
                </a:extLst>
              </p:cNvPr>
              <p:cNvSpPr/>
              <p:nvPr/>
            </p:nvSpPr>
            <p:spPr>
              <a:xfrm rot="14306008">
                <a:off x="5552875" y="2870125"/>
                <a:ext cx="1064408" cy="87730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CA6AA8E-9E29-41E7-9712-0BE1F582DD62}"/>
                </a:ext>
              </a:extLst>
            </p:cNvPr>
            <p:cNvSpPr/>
            <p:nvPr/>
          </p:nvSpPr>
          <p:spPr>
            <a:xfrm>
              <a:off x="9595163" y="303534"/>
              <a:ext cx="347365" cy="451246"/>
            </a:xfrm>
            <a:custGeom>
              <a:avLst/>
              <a:gdLst/>
              <a:ahLst/>
              <a:cxnLst/>
              <a:rect l="l" t="t" r="r" b="b"/>
              <a:pathLst>
                <a:path w="347365" h="451246">
                  <a:moveTo>
                    <a:pt x="170260" y="0"/>
                  </a:moveTo>
                  <a:cubicBezTo>
                    <a:pt x="202605" y="0"/>
                    <a:pt x="231131" y="5209"/>
                    <a:pt x="255836" y="15627"/>
                  </a:cubicBezTo>
                  <a:cubicBezTo>
                    <a:pt x="280541" y="26045"/>
                    <a:pt x="299542" y="41374"/>
                    <a:pt x="312837" y="61614"/>
                  </a:cubicBezTo>
                  <a:cubicBezTo>
                    <a:pt x="326132" y="81855"/>
                    <a:pt x="333276" y="104775"/>
                    <a:pt x="334268" y="130373"/>
                  </a:cubicBezTo>
                  <a:lnTo>
                    <a:pt x="278904" y="134540"/>
                  </a:lnTo>
                  <a:cubicBezTo>
                    <a:pt x="275928" y="106957"/>
                    <a:pt x="265857" y="86121"/>
                    <a:pt x="248692" y="72032"/>
                  </a:cubicBezTo>
                  <a:cubicBezTo>
                    <a:pt x="231527" y="57943"/>
                    <a:pt x="206177" y="50899"/>
                    <a:pt x="172641" y="50899"/>
                  </a:cubicBezTo>
                  <a:cubicBezTo>
                    <a:pt x="137716" y="50899"/>
                    <a:pt x="112266" y="57298"/>
                    <a:pt x="96292" y="70098"/>
                  </a:cubicBezTo>
                  <a:cubicBezTo>
                    <a:pt x="80318" y="82897"/>
                    <a:pt x="72331" y="98325"/>
                    <a:pt x="72331" y="116383"/>
                  </a:cubicBezTo>
                  <a:cubicBezTo>
                    <a:pt x="72331" y="132060"/>
                    <a:pt x="77986" y="144958"/>
                    <a:pt x="89297" y="155079"/>
                  </a:cubicBezTo>
                  <a:cubicBezTo>
                    <a:pt x="100410" y="165199"/>
                    <a:pt x="129431" y="175567"/>
                    <a:pt x="176362" y="186184"/>
                  </a:cubicBezTo>
                  <a:cubicBezTo>
                    <a:pt x="223292" y="196800"/>
                    <a:pt x="255489" y="206077"/>
                    <a:pt x="272951" y="214014"/>
                  </a:cubicBezTo>
                  <a:cubicBezTo>
                    <a:pt x="298351" y="225722"/>
                    <a:pt x="317104" y="240555"/>
                    <a:pt x="329208" y="258514"/>
                  </a:cubicBezTo>
                  <a:cubicBezTo>
                    <a:pt x="341313" y="276473"/>
                    <a:pt x="347365" y="297160"/>
                    <a:pt x="347365" y="320575"/>
                  </a:cubicBezTo>
                  <a:cubicBezTo>
                    <a:pt x="347365" y="343793"/>
                    <a:pt x="340718" y="365670"/>
                    <a:pt x="327422" y="386209"/>
                  </a:cubicBezTo>
                  <a:cubicBezTo>
                    <a:pt x="314127" y="406747"/>
                    <a:pt x="295027" y="422721"/>
                    <a:pt x="270123" y="434131"/>
                  </a:cubicBezTo>
                  <a:cubicBezTo>
                    <a:pt x="245220" y="445541"/>
                    <a:pt x="217190" y="451246"/>
                    <a:pt x="186036" y="451246"/>
                  </a:cubicBezTo>
                  <a:cubicBezTo>
                    <a:pt x="146547" y="451246"/>
                    <a:pt x="113457" y="445492"/>
                    <a:pt x="86767" y="433982"/>
                  </a:cubicBezTo>
                  <a:cubicBezTo>
                    <a:pt x="60077" y="422473"/>
                    <a:pt x="39142" y="405159"/>
                    <a:pt x="23962" y="382041"/>
                  </a:cubicBezTo>
                  <a:cubicBezTo>
                    <a:pt x="8781" y="358923"/>
                    <a:pt x="794" y="332779"/>
                    <a:pt x="0" y="303609"/>
                  </a:cubicBezTo>
                  <a:lnTo>
                    <a:pt x="54472" y="298846"/>
                  </a:lnTo>
                  <a:cubicBezTo>
                    <a:pt x="57051" y="320675"/>
                    <a:pt x="63054" y="338584"/>
                    <a:pt x="72480" y="352573"/>
                  </a:cubicBezTo>
                  <a:cubicBezTo>
                    <a:pt x="81906" y="366563"/>
                    <a:pt x="96540" y="377874"/>
                    <a:pt x="116384" y="386506"/>
                  </a:cubicBezTo>
                  <a:cubicBezTo>
                    <a:pt x="136228" y="395138"/>
                    <a:pt x="158552" y="399454"/>
                    <a:pt x="183357" y="399454"/>
                  </a:cubicBezTo>
                  <a:cubicBezTo>
                    <a:pt x="205383" y="399454"/>
                    <a:pt x="224830" y="396180"/>
                    <a:pt x="241697" y="389632"/>
                  </a:cubicBezTo>
                  <a:cubicBezTo>
                    <a:pt x="258565" y="383083"/>
                    <a:pt x="271116" y="374104"/>
                    <a:pt x="279351" y="362694"/>
                  </a:cubicBezTo>
                  <a:cubicBezTo>
                    <a:pt x="287586" y="351284"/>
                    <a:pt x="291704" y="338832"/>
                    <a:pt x="291704" y="325338"/>
                  </a:cubicBezTo>
                  <a:cubicBezTo>
                    <a:pt x="291704" y="311646"/>
                    <a:pt x="287735" y="299690"/>
                    <a:pt x="279797" y="289470"/>
                  </a:cubicBezTo>
                  <a:cubicBezTo>
                    <a:pt x="271860" y="279251"/>
                    <a:pt x="258763" y="270668"/>
                    <a:pt x="240507" y="263723"/>
                  </a:cubicBezTo>
                  <a:cubicBezTo>
                    <a:pt x="228799" y="259159"/>
                    <a:pt x="202903" y="252065"/>
                    <a:pt x="162818" y="242441"/>
                  </a:cubicBezTo>
                  <a:cubicBezTo>
                    <a:pt x="122734" y="232816"/>
                    <a:pt x="94655" y="223738"/>
                    <a:pt x="78582" y="215205"/>
                  </a:cubicBezTo>
                  <a:cubicBezTo>
                    <a:pt x="57746" y="204291"/>
                    <a:pt x="42218" y="190748"/>
                    <a:pt x="31998" y="174575"/>
                  </a:cubicBezTo>
                  <a:cubicBezTo>
                    <a:pt x="21779" y="158402"/>
                    <a:pt x="16669" y="140295"/>
                    <a:pt x="16669" y="120253"/>
                  </a:cubicBezTo>
                  <a:cubicBezTo>
                    <a:pt x="16669" y="98226"/>
                    <a:pt x="22920" y="77638"/>
                    <a:pt x="35422" y="58489"/>
                  </a:cubicBezTo>
                  <a:cubicBezTo>
                    <a:pt x="47923" y="39340"/>
                    <a:pt x="66179" y="24804"/>
                    <a:pt x="90190" y="14882"/>
                  </a:cubicBezTo>
                  <a:cubicBezTo>
                    <a:pt x="114201" y="4961"/>
                    <a:pt x="140891" y="0"/>
                    <a:pt x="17026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78667F9-F6C4-4419-8FE3-8B482EB331F2}"/>
                </a:ext>
              </a:extLst>
            </p:cNvPr>
            <p:cNvSpPr/>
            <p:nvPr/>
          </p:nvSpPr>
          <p:spPr>
            <a:xfrm>
              <a:off x="10044898" y="318416"/>
              <a:ext cx="345876" cy="436364"/>
            </a:xfrm>
            <a:custGeom>
              <a:avLst/>
              <a:gdLst/>
              <a:ahLst/>
              <a:cxnLst/>
              <a:rect l="l" t="t" r="r" b="b"/>
              <a:pathLst>
                <a:path w="345876" h="436364">
                  <a:moveTo>
                    <a:pt x="0" y="0"/>
                  </a:moveTo>
                  <a:lnTo>
                    <a:pt x="345876" y="0"/>
                  </a:lnTo>
                  <a:lnTo>
                    <a:pt x="345876" y="51495"/>
                  </a:lnTo>
                  <a:lnTo>
                    <a:pt x="201513" y="51495"/>
                  </a:lnTo>
                  <a:lnTo>
                    <a:pt x="201513" y="436364"/>
                  </a:lnTo>
                  <a:lnTo>
                    <a:pt x="143768" y="436364"/>
                  </a:lnTo>
                  <a:lnTo>
                    <a:pt x="143768" y="51495"/>
                  </a:lnTo>
                  <a:lnTo>
                    <a:pt x="0" y="514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8C5732-6D29-4362-9EC1-5C066E6CC668}"/>
                </a:ext>
              </a:extLst>
            </p:cNvPr>
            <p:cNvSpPr/>
            <p:nvPr/>
          </p:nvSpPr>
          <p:spPr>
            <a:xfrm>
              <a:off x="10531244" y="318416"/>
              <a:ext cx="325636" cy="436364"/>
            </a:xfrm>
            <a:custGeom>
              <a:avLst/>
              <a:gdLst/>
              <a:ahLst/>
              <a:cxnLst/>
              <a:rect l="l" t="t" r="r" b="b"/>
              <a:pathLst>
                <a:path w="325636" h="436364">
                  <a:moveTo>
                    <a:pt x="0" y="0"/>
                  </a:moveTo>
                  <a:lnTo>
                    <a:pt x="315516" y="0"/>
                  </a:lnTo>
                  <a:lnTo>
                    <a:pt x="315516" y="51495"/>
                  </a:lnTo>
                  <a:lnTo>
                    <a:pt x="57746" y="51495"/>
                  </a:lnTo>
                  <a:lnTo>
                    <a:pt x="57746" y="185142"/>
                  </a:lnTo>
                  <a:lnTo>
                    <a:pt x="299145" y="185142"/>
                  </a:lnTo>
                  <a:lnTo>
                    <a:pt x="299145" y="236339"/>
                  </a:lnTo>
                  <a:lnTo>
                    <a:pt x="57746" y="236339"/>
                  </a:lnTo>
                  <a:lnTo>
                    <a:pt x="57746" y="384870"/>
                  </a:lnTo>
                  <a:lnTo>
                    <a:pt x="325636" y="384870"/>
                  </a:lnTo>
                  <a:lnTo>
                    <a:pt x="325636" y="436364"/>
                  </a:lnTo>
                  <a:lnTo>
                    <a:pt x="0" y="4363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0A13CC1-F75D-4CC0-8351-394CD1B7C17C}"/>
                </a:ext>
              </a:extLst>
            </p:cNvPr>
            <p:cNvSpPr/>
            <p:nvPr/>
          </p:nvSpPr>
          <p:spPr>
            <a:xfrm>
              <a:off x="10959250" y="318416"/>
              <a:ext cx="408385" cy="436364"/>
            </a:xfrm>
            <a:custGeom>
              <a:avLst/>
              <a:gdLst/>
              <a:ahLst/>
              <a:cxnLst/>
              <a:rect l="l" t="t" r="r" b="b"/>
              <a:pathLst>
                <a:path w="408385" h="436364">
                  <a:moveTo>
                    <a:pt x="197346" y="45839"/>
                  </a:moveTo>
                  <a:cubicBezTo>
                    <a:pt x="191790" y="73819"/>
                    <a:pt x="183952" y="101600"/>
                    <a:pt x="173832" y="129183"/>
                  </a:cubicBezTo>
                  <a:lnTo>
                    <a:pt x="125909" y="257175"/>
                  </a:lnTo>
                  <a:lnTo>
                    <a:pt x="273844" y="257175"/>
                  </a:lnTo>
                  <a:lnTo>
                    <a:pt x="228303" y="136327"/>
                  </a:lnTo>
                  <a:cubicBezTo>
                    <a:pt x="214412" y="99616"/>
                    <a:pt x="204093" y="69453"/>
                    <a:pt x="197346" y="45839"/>
                  </a:cubicBezTo>
                  <a:close/>
                  <a:moveTo>
                    <a:pt x="167581" y="0"/>
                  </a:moveTo>
                  <a:lnTo>
                    <a:pt x="229791" y="0"/>
                  </a:lnTo>
                  <a:lnTo>
                    <a:pt x="408385" y="436364"/>
                  </a:lnTo>
                  <a:lnTo>
                    <a:pt x="342603" y="436364"/>
                  </a:lnTo>
                  <a:lnTo>
                    <a:pt x="291703" y="304205"/>
                  </a:lnTo>
                  <a:lnTo>
                    <a:pt x="109240" y="304205"/>
                  </a:lnTo>
                  <a:lnTo>
                    <a:pt x="61317" y="436364"/>
                  </a:lnTo>
                  <a:lnTo>
                    <a:pt x="0" y="4363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7B260B-9565-466B-9DAF-DEDB3903459A}"/>
                </a:ext>
              </a:extLst>
            </p:cNvPr>
            <p:cNvSpPr/>
            <p:nvPr/>
          </p:nvSpPr>
          <p:spPr>
            <a:xfrm>
              <a:off x="11431904" y="318416"/>
              <a:ext cx="416421" cy="436364"/>
            </a:xfrm>
            <a:custGeom>
              <a:avLst/>
              <a:gdLst/>
              <a:ahLst/>
              <a:cxnLst/>
              <a:rect l="l" t="t" r="r" b="b"/>
              <a:pathLst>
                <a:path w="416421" h="436364">
                  <a:moveTo>
                    <a:pt x="0" y="0"/>
                  </a:moveTo>
                  <a:lnTo>
                    <a:pt x="86916" y="0"/>
                  </a:lnTo>
                  <a:lnTo>
                    <a:pt x="190202" y="308967"/>
                  </a:lnTo>
                  <a:cubicBezTo>
                    <a:pt x="199727" y="337741"/>
                    <a:pt x="206673" y="359271"/>
                    <a:pt x="211038" y="373559"/>
                  </a:cubicBezTo>
                  <a:cubicBezTo>
                    <a:pt x="215999" y="357684"/>
                    <a:pt x="223738" y="334367"/>
                    <a:pt x="234255" y="303609"/>
                  </a:cubicBezTo>
                  <a:lnTo>
                    <a:pt x="338733" y="0"/>
                  </a:lnTo>
                  <a:lnTo>
                    <a:pt x="416421" y="0"/>
                  </a:lnTo>
                  <a:lnTo>
                    <a:pt x="416421" y="436364"/>
                  </a:lnTo>
                  <a:lnTo>
                    <a:pt x="360759" y="436364"/>
                  </a:lnTo>
                  <a:lnTo>
                    <a:pt x="360759" y="71140"/>
                  </a:lnTo>
                  <a:lnTo>
                    <a:pt x="233958" y="436364"/>
                  </a:lnTo>
                  <a:lnTo>
                    <a:pt x="181868" y="436364"/>
                  </a:lnTo>
                  <a:lnTo>
                    <a:pt x="55662" y="64889"/>
                  </a:lnTo>
                  <a:lnTo>
                    <a:pt x="55662" y="436364"/>
                  </a:lnTo>
                  <a:lnTo>
                    <a:pt x="0" y="4363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1D0CC50-2279-4C02-9259-3C3CA84869CC}"/>
                </a:ext>
              </a:extLst>
            </p:cNvPr>
            <p:cNvSpPr/>
            <p:nvPr/>
          </p:nvSpPr>
          <p:spPr>
            <a:xfrm>
              <a:off x="9586009" y="1299388"/>
              <a:ext cx="2276029" cy="225772"/>
            </a:xfrm>
            <a:custGeom>
              <a:avLst/>
              <a:gdLst/>
              <a:ahLst/>
              <a:cxnLst/>
              <a:rect l="l" t="t" r="r" b="b"/>
              <a:pathLst>
                <a:path w="2276029" h="225772">
                  <a:moveTo>
                    <a:pt x="294978" y="29616"/>
                  </a:moveTo>
                  <a:lnTo>
                    <a:pt x="294978" y="196304"/>
                  </a:lnTo>
                  <a:lnTo>
                    <a:pt x="341561" y="196304"/>
                  </a:lnTo>
                  <a:cubicBezTo>
                    <a:pt x="355948" y="196304"/>
                    <a:pt x="367234" y="194964"/>
                    <a:pt x="375419" y="192286"/>
                  </a:cubicBezTo>
                  <a:cubicBezTo>
                    <a:pt x="383605" y="189607"/>
                    <a:pt x="390128" y="185836"/>
                    <a:pt x="394990" y="180975"/>
                  </a:cubicBezTo>
                  <a:cubicBezTo>
                    <a:pt x="401836" y="174128"/>
                    <a:pt x="407169" y="164926"/>
                    <a:pt x="410989" y="153367"/>
                  </a:cubicBezTo>
                  <a:cubicBezTo>
                    <a:pt x="414809" y="141808"/>
                    <a:pt x="416719" y="127793"/>
                    <a:pt x="416719" y="111323"/>
                  </a:cubicBezTo>
                  <a:cubicBezTo>
                    <a:pt x="416719" y="88503"/>
                    <a:pt x="412974" y="70966"/>
                    <a:pt x="405483" y="58712"/>
                  </a:cubicBezTo>
                  <a:cubicBezTo>
                    <a:pt x="397992" y="46459"/>
                    <a:pt x="388888" y="38248"/>
                    <a:pt x="378173" y="34081"/>
                  </a:cubicBezTo>
                  <a:cubicBezTo>
                    <a:pt x="370434" y="31105"/>
                    <a:pt x="357981" y="29616"/>
                    <a:pt x="340817" y="29616"/>
                  </a:cubicBezTo>
                  <a:close/>
                  <a:moveTo>
                    <a:pt x="1207592" y="26789"/>
                  </a:moveTo>
                  <a:cubicBezTo>
                    <a:pt x="1204814" y="40778"/>
                    <a:pt x="1200895" y="54669"/>
                    <a:pt x="1195834" y="68461"/>
                  </a:cubicBezTo>
                  <a:lnTo>
                    <a:pt x="1171873" y="132457"/>
                  </a:lnTo>
                  <a:lnTo>
                    <a:pt x="1245841" y="132457"/>
                  </a:lnTo>
                  <a:lnTo>
                    <a:pt x="1223070" y="72032"/>
                  </a:lnTo>
                  <a:cubicBezTo>
                    <a:pt x="1216125" y="53677"/>
                    <a:pt x="1210965" y="38596"/>
                    <a:pt x="1207592" y="26789"/>
                  </a:cubicBezTo>
                  <a:close/>
                  <a:moveTo>
                    <a:pt x="1895475" y="24854"/>
                  </a:moveTo>
                  <a:cubicBezTo>
                    <a:pt x="1875036" y="24854"/>
                    <a:pt x="1857450" y="31874"/>
                    <a:pt x="1842716" y="45913"/>
                  </a:cubicBezTo>
                  <a:cubicBezTo>
                    <a:pt x="1827982" y="59953"/>
                    <a:pt x="1820615" y="83393"/>
                    <a:pt x="1820615" y="116234"/>
                  </a:cubicBezTo>
                  <a:cubicBezTo>
                    <a:pt x="1820615" y="142527"/>
                    <a:pt x="1827684" y="163239"/>
                    <a:pt x="1841823" y="178370"/>
                  </a:cubicBezTo>
                  <a:cubicBezTo>
                    <a:pt x="1855962" y="193501"/>
                    <a:pt x="1873697" y="201066"/>
                    <a:pt x="1895029" y="201066"/>
                  </a:cubicBezTo>
                  <a:cubicBezTo>
                    <a:pt x="1916758" y="201066"/>
                    <a:pt x="1934642" y="193427"/>
                    <a:pt x="1948681" y="178147"/>
                  </a:cubicBezTo>
                  <a:cubicBezTo>
                    <a:pt x="1962721" y="162867"/>
                    <a:pt x="1969741" y="141188"/>
                    <a:pt x="1969741" y="113109"/>
                  </a:cubicBezTo>
                  <a:cubicBezTo>
                    <a:pt x="1969741" y="95349"/>
                    <a:pt x="1966739" y="79846"/>
                    <a:pt x="1960737" y="66600"/>
                  </a:cubicBezTo>
                  <a:cubicBezTo>
                    <a:pt x="1954734" y="53354"/>
                    <a:pt x="1945953" y="43085"/>
                    <a:pt x="1934394" y="35793"/>
                  </a:cubicBezTo>
                  <a:cubicBezTo>
                    <a:pt x="1922835" y="28500"/>
                    <a:pt x="1909862" y="24854"/>
                    <a:pt x="1895475" y="24854"/>
                  </a:cubicBezTo>
                  <a:close/>
                  <a:moveTo>
                    <a:pt x="2104132" y="3869"/>
                  </a:moveTo>
                  <a:lnTo>
                    <a:pt x="2133749" y="3869"/>
                  </a:lnTo>
                  <a:lnTo>
                    <a:pt x="2248347" y="175170"/>
                  </a:lnTo>
                  <a:lnTo>
                    <a:pt x="2248347" y="3869"/>
                  </a:lnTo>
                  <a:lnTo>
                    <a:pt x="2276029" y="3869"/>
                  </a:lnTo>
                  <a:lnTo>
                    <a:pt x="2276029" y="222051"/>
                  </a:lnTo>
                  <a:lnTo>
                    <a:pt x="2246412" y="222051"/>
                  </a:lnTo>
                  <a:lnTo>
                    <a:pt x="2131814" y="50601"/>
                  </a:lnTo>
                  <a:lnTo>
                    <a:pt x="2131814" y="222051"/>
                  </a:lnTo>
                  <a:lnTo>
                    <a:pt x="2104132" y="222051"/>
                  </a:lnTo>
                  <a:close/>
                  <a:moveTo>
                    <a:pt x="1642616" y="3869"/>
                  </a:moveTo>
                  <a:lnTo>
                    <a:pt x="1671489" y="3869"/>
                  </a:lnTo>
                  <a:lnTo>
                    <a:pt x="1671489" y="222051"/>
                  </a:lnTo>
                  <a:lnTo>
                    <a:pt x="1642616" y="222051"/>
                  </a:lnTo>
                  <a:close/>
                  <a:moveTo>
                    <a:pt x="1373684" y="3869"/>
                  </a:moveTo>
                  <a:lnTo>
                    <a:pt x="1546622" y="3869"/>
                  </a:lnTo>
                  <a:lnTo>
                    <a:pt x="1546622" y="29616"/>
                  </a:lnTo>
                  <a:lnTo>
                    <a:pt x="1474441" y="29616"/>
                  </a:lnTo>
                  <a:lnTo>
                    <a:pt x="1474441" y="222051"/>
                  </a:lnTo>
                  <a:lnTo>
                    <a:pt x="1445568" y="222051"/>
                  </a:lnTo>
                  <a:lnTo>
                    <a:pt x="1445568" y="29616"/>
                  </a:lnTo>
                  <a:lnTo>
                    <a:pt x="1373684" y="29616"/>
                  </a:lnTo>
                  <a:close/>
                  <a:moveTo>
                    <a:pt x="1192709" y="3869"/>
                  </a:moveTo>
                  <a:lnTo>
                    <a:pt x="1223814" y="3869"/>
                  </a:lnTo>
                  <a:lnTo>
                    <a:pt x="1313111" y="222051"/>
                  </a:lnTo>
                  <a:lnTo>
                    <a:pt x="1280220" y="222051"/>
                  </a:lnTo>
                  <a:lnTo>
                    <a:pt x="1254770" y="155971"/>
                  </a:lnTo>
                  <a:lnTo>
                    <a:pt x="1163539" y="155971"/>
                  </a:lnTo>
                  <a:lnTo>
                    <a:pt x="1139577" y="222051"/>
                  </a:lnTo>
                  <a:lnTo>
                    <a:pt x="1108919" y="222051"/>
                  </a:lnTo>
                  <a:close/>
                  <a:moveTo>
                    <a:pt x="561827" y="3869"/>
                  </a:moveTo>
                  <a:lnTo>
                    <a:pt x="590699" y="3869"/>
                  </a:lnTo>
                  <a:lnTo>
                    <a:pt x="590699" y="129778"/>
                  </a:lnTo>
                  <a:cubicBezTo>
                    <a:pt x="590699" y="148728"/>
                    <a:pt x="592460" y="162694"/>
                    <a:pt x="595983" y="171673"/>
                  </a:cubicBezTo>
                  <a:cubicBezTo>
                    <a:pt x="599505" y="180652"/>
                    <a:pt x="605557" y="187573"/>
                    <a:pt x="614140" y="192434"/>
                  </a:cubicBezTo>
                  <a:cubicBezTo>
                    <a:pt x="622722" y="197296"/>
                    <a:pt x="633214" y="199727"/>
                    <a:pt x="645617" y="199727"/>
                  </a:cubicBezTo>
                  <a:cubicBezTo>
                    <a:pt x="666849" y="199727"/>
                    <a:pt x="681980" y="194915"/>
                    <a:pt x="691009" y="185291"/>
                  </a:cubicBezTo>
                  <a:cubicBezTo>
                    <a:pt x="700038" y="175666"/>
                    <a:pt x="704553" y="157162"/>
                    <a:pt x="704553" y="129778"/>
                  </a:cubicBezTo>
                  <a:lnTo>
                    <a:pt x="704553" y="3869"/>
                  </a:lnTo>
                  <a:lnTo>
                    <a:pt x="733425" y="3869"/>
                  </a:lnTo>
                  <a:lnTo>
                    <a:pt x="733425" y="129927"/>
                  </a:lnTo>
                  <a:cubicBezTo>
                    <a:pt x="733425" y="151854"/>
                    <a:pt x="730945" y="169267"/>
                    <a:pt x="725984" y="182165"/>
                  </a:cubicBezTo>
                  <a:cubicBezTo>
                    <a:pt x="721023" y="195064"/>
                    <a:pt x="712069" y="205556"/>
                    <a:pt x="699120" y="213642"/>
                  </a:cubicBezTo>
                  <a:cubicBezTo>
                    <a:pt x="686172" y="221729"/>
                    <a:pt x="669181" y="225772"/>
                    <a:pt x="648147" y="225772"/>
                  </a:cubicBezTo>
                  <a:cubicBezTo>
                    <a:pt x="627708" y="225772"/>
                    <a:pt x="610989" y="222250"/>
                    <a:pt x="597992" y="215205"/>
                  </a:cubicBezTo>
                  <a:cubicBezTo>
                    <a:pt x="584994" y="208161"/>
                    <a:pt x="575717" y="197966"/>
                    <a:pt x="570161" y="184621"/>
                  </a:cubicBezTo>
                  <a:cubicBezTo>
                    <a:pt x="564605" y="171276"/>
                    <a:pt x="561827" y="153044"/>
                    <a:pt x="561827" y="129927"/>
                  </a:cubicBezTo>
                  <a:close/>
                  <a:moveTo>
                    <a:pt x="266105" y="3869"/>
                  </a:moveTo>
                  <a:lnTo>
                    <a:pt x="341263" y="3869"/>
                  </a:lnTo>
                  <a:cubicBezTo>
                    <a:pt x="358230" y="3869"/>
                    <a:pt x="371178" y="4911"/>
                    <a:pt x="380107" y="6994"/>
                  </a:cubicBezTo>
                  <a:cubicBezTo>
                    <a:pt x="392609" y="9872"/>
                    <a:pt x="403275" y="15081"/>
                    <a:pt x="412105" y="22621"/>
                  </a:cubicBezTo>
                  <a:cubicBezTo>
                    <a:pt x="423615" y="32345"/>
                    <a:pt x="432222" y="44772"/>
                    <a:pt x="437927" y="59903"/>
                  </a:cubicBezTo>
                  <a:cubicBezTo>
                    <a:pt x="443632" y="75034"/>
                    <a:pt x="446485" y="92323"/>
                    <a:pt x="446485" y="111770"/>
                  </a:cubicBezTo>
                  <a:cubicBezTo>
                    <a:pt x="446485" y="128339"/>
                    <a:pt x="444550" y="143023"/>
                    <a:pt x="440680" y="155823"/>
                  </a:cubicBezTo>
                  <a:cubicBezTo>
                    <a:pt x="436811" y="168622"/>
                    <a:pt x="431850" y="179213"/>
                    <a:pt x="425798" y="187597"/>
                  </a:cubicBezTo>
                  <a:cubicBezTo>
                    <a:pt x="419745" y="195981"/>
                    <a:pt x="413122" y="202579"/>
                    <a:pt x="405929" y="207392"/>
                  </a:cubicBezTo>
                  <a:cubicBezTo>
                    <a:pt x="398736" y="212204"/>
                    <a:pt x="390054" y="215850"/>
                    <a:pt x="379884" y="218330"/>
                  </a:cubicBezTo>
                  <a:cubicBezTo>
                    <a:pt x="369714" y="220811"/>
                    <a:pt x="358031" y="222051"/>
                    <a:pt x="344835" y="222051"/>
                  </a:cubicBezTo>
                  <a:lnTo>
                    <a:pt x="266105" y="222051"/>
                  </a:lnTo>
                  <a:close/>
                  <a:moveTo>
                    <a:pt x="0" y="3869"/>
                  </a:moveTo>
                  <a:lnTo>
                    <a:pt x="157758" y="3869"/>
                  </a:lnTo>
                  <a:lnTo>
                    <a:pt x="157758" y="29616"/>
                  </a:lnTo>
                  <a:lnTo>
                    <a:pt x="28873" y="29616"/>
                  </a:lnTo>
                  <a:lnTo>
                    <a:pt x="28873" y="96440"/>
                  </a:lnTo>
                  <a:lnTo>
                    <a:pt x="149573" y="96440"/>
                  </a:lnTo>
                  <a:lnTo>
                    <a:pt x="149573" y="122039"/>
                  </a:lnTo>
                  <a:lnTo>
                    <a:pt x="28873" y="122039"/>
                  </a:lnTo>
                  <a:lnTo>
                    <a:pt x="28873" y="196304"/>
                  </a:lnTo>
                  <a:lnTo>
                    <a:pt x="162818" y="196304"/>
                  </a:lnTo>
                  <a:lnTo>
                    <a:pt x="162818" y="222051"/>
                  </a:lnTo>
                  <a:lnTo>
                    <a:pt x="0" y="222051"/>
                  </a:lnTo>
                  <a:close/>
                  <a:moveTo>
                    <a:pt x="941785" y="148"/>
                  </a:moveTo>
                  <a:cubicBezTo>
                    <a:pt x="963613" y="148"/>
                    <a:pt x="981968" y="5705"/>
                    <a:pt x="996851" y="16817"/>
                  </a:cubicBezTo>
                  <a:cubicBezTo>
                    <a:pt x="1011734" y="27930"/>
                    <a:pt x="1022102" y="43557"/>
                    <a:pt x="1027956" y="63698"/>
                  </a:cubicBezTo>
                  <a:lnTo>
                    <a:pt x="999530" y="70395"/>
                  </a:lnTo>
                  <a:cubicBezTo>
                    <a:pt x="994470" y="54520"/>
                    <a:pt x="987128" y="42961"/>
                    <a:pt x="977503" y="35718"/>
                  </a:cubicBezTo>
                  <a:cubicBezTo>
                    <a:pt x="967879" y="28475"/>
                    <a:pt x="955775" y="24854"/>
                    <a:pt x="941189" y="24854"/>
                  </a:cubicBezTo>
                  <a:cubicBezTo>
                    <a:pt x="924421" y="24854"/>
                    <a:pt x="910407" y="28872"/>
                    <a:pt x="899145" y="36909"/>
                  </a:cubicBezTo>
                  <a:cubicBezTo>
                    <a:pt x="887884" y="44946"/>
                    <a:pt x="879971" y="55736"/>
                    <a:pt x="875407" y="69279"/>
                  </a:cubicBezTo>
                  <a:cubicBezTo>
                    <a:pt x="870843" y="82822"/>
                    <a:pt x="868561" y="96787"/>
                    <a:pt x="868561" y="111174"/>
                  </a:cubicBezTo>
                  <a:cubicBezTo>
                    <a:pt x="868561" y="129728"/>
                    <a:pt x="871265" y="145926"/>
                    <a:pt x="876672" y="159767"/>
                  </a:cubicBezTo>
                  <a:cubicBezTo>
                    <a:pt x="882080" y="173608"/>
                    <a:pt x="890489" y="183951"/>
                    <a:pt x="901899" y="190797"/>
                  </a:cubicBezTo>
                  <a:cubicBezTo>
                    <a:pt x="913309" y="197643"/>
                    <a:pt x="925662" y="201066"/>
                    <a:pt x="938957" y="201066"/>
                  </a:cubicBezTo>
                  <a:cubicBezTo>
                    <a:pt x="955130" y="201066"/>
                    <a:pt x="968822" y="196403"/>
                    <a:pt x="980034" y="187077"/>
                  </a:cubicBezTo>
                  <a:cubicBezTo>
                    <a:pt x="991245" y="177750"/>
                    <a:pt x="998836" y="163909"/>
                    <a:pt x="1002804" y="145553"/>
                  </a:cubicBezTo>
                  <a:lnTo>
                    <a:pt x="1031677" y="152846"/>
                  </a:lnTo>
                  <a:cubicBezTo>
                    <a:pt x="1025625" y="176559"/>
                    <a:pt x="1014735" y="194642"/>
                    <a:pt x="999009" y="207094"/>
                  </a:cubicBezTo>
                  <a:cubicBezTo>
                    <a:pt x="983283" y="219546"/>
                    <a:pt x="964059" y="225772"/>
                    <a:pt x="941338" y="225772"/>
                  </a:cubicBezTo>
                  <a:cubicBezTo>
                    <a:pt x="917823" y="225772"/>
                    <a:pt x="898699" y="220985"/>
                    <a:pt x="883965" y="211410"/>
                  </a:cubicBezTo>
                  <a:cubicBezTo>
                    <a:pt x="869231" y="201835"/>
                    <a:pt x="858019" y="187970"/>
                    <a:pt x="850330" y="169812"/>
                  </a:cubicBezTo>
                  <a:cubicBezTo>
                    <a:pt x="842640" y="151655"/>
                    <a:pt x="838796" y="132159"/>
                    <a:pt x="838796" y="111323"/>
                  </a:cubicBezTo>
                  <a:cubicBezTo>
                    <a:pt x="838796" y="88602"/>
                    <a:pt x="843136" y="68783"/>
                    <a:pt x="851818" y="51866"/>
                  </a:cubicBezTo>
                  <a:cubicBezTo>
                    <a:pt x="860500" y="34949"/>
                    <a:pt x="872853" y="22101"/>
                    <a:pt x="888876" y="13320"/>
                  </a:cubicBezTo>
                  <a:cubicBezTo>
                    <a:pt x="904900" y="4539"/>
                    <a:pt x="922536" y="148"/>
                    <a:pt x="941785" y="148"/>
                  </a:cubicBezTo>
                  <a:close/>
                  <a:moveTo>
                    <a:pt x="1895327" y="0"/>
                  </a:moveTo>
                  <a:cubicBezTo>
                    <a:pt x="1915468" y="0"/>
                    <a:pt x="1933625" y="4812"/>
                    <a:pt x="1949798" y="14436"/>
                  </a:cubicBezTo>
                  <a:cubicBezTo>
                    <a:pt x="1965970" y="24060"/>
                    <a:pt x="1978298" y="37479"/>
                    <a:pt x="1986781" y="54694"/>
                  </a:cubicBezTo>
                  <a:cubicBezTo>
                    <a:pt x="1995265" y="71908"/>
                    <a:pt x="1999506" y="91430"/>
                    <a:pt x="1999506" y="113258"/>
                  </a:cubicBezTo>
                  <a:cubicBezTo>
                    <a:pt x="1999506" y="135384"/>
                    <a:pt x="1995041" y="155178"/>
                    <a:pt x="1986112" y="172640"/>
                  </a:cubicBezTo>
                  <a:cubicBezTo>
                    <a:pt x="1977182" y="190103"/>
                    <a:pt x="1964532" y="203324"/>
                    <a:pt x="1948161" y="212303"/>
                  </a:cubicBezTo>
                  <a:cubicBezTo>
                    <a:pt x="1931789" y="221282"/>
                    <a:pt x="1914128" y="225772"/>
                    <a:pt x="1895178" y="225772"/>
                  </a:cubicBezTo>
                  <a:cubicBezTo>
                    <a:pt x="1874639" y="225772"/>
                    <a:pt x="1856284" y="220811"/>
                    <a:pt x="1840111" y="210889"/>
                  </a:cubicBezTo>
                  <a:cubicBezTo>
                    <a:pt x="1823939" y="200967"/>
                    <a:pt x="1811685" y="187424"/>
                    <a:pt x="1803351" y="170259"/>
                  </a:cubicBezTo>
                  <a:cubicBezTo>
                    <a:pt x="1795016" y="153094"/>
                    <a:pt x="1790849" y="134937"/>
                    <a:pt x="1790849" y="115788"/>
                  </a:cubicBezTo>
                  <a:cubicBezTo>
                    <a:pt x="1790849" y="79573"/>
                    <a:pt x="1800573" y="51221"/>
                    <a:pt x="1820020" y="30733"/>
                  </a:cubicBezTo>
                  <a:cubicBezTo>
                    <a:pt x="1839466" y="10244"/>
                    <a:pt x="1864569" y="0"/>
                    <a:pt x="18953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2B4F85-80A1-4571-86C2-2D5BB0018D0F}"/>
              </a:ext>
            </a:extLst>
          </p:cNvPr>
          <p:cNvGrpSpPr/>
          <p:nvPr/>
        </p:nvGrpSpPr>
        <p:grpSpPr>
          <a:xfrm>
            <a:off x="588974" y="2600732"/>
            <a:ext cx="3832209" cy="4257267"/>
            <a:chOff x="588974" y="2600732"/>
            <a:chExt cx="3832209" cy="425726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C1129B5-3FE6-452F-AB9E-D58198E61D83}"/>
                </a:ext>
              </a:extLst>
            </p:cNvPr>
            <p:cNvSpPr/>
            <p:nvPr/>
          </p:nvSpPr>
          <p:spPr>
            <a:xfrm>
              <a:off x="588974" y="2600732"/>
              <a:ext cx="717093" cy="4257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AE75A59-E0DA-4777-B20F-A56574D65162}"/>
                </a:ext>
              </a:extLst>
            </p:cNvPr>
            <p:cNvSpPr/>
            <p:nvPr/>
          </p:nvSpPr>
          <p:spPr>
            <a:xfrm>
              <a:off x="1367753" y="2600732"/>
              <a:ext cx="717093" cy="42572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91A189-32A1-46E0-A88C-E6804FB4D533}"/>
                </a:ext>
              </a:extLst>
            </p:cNvPr>
            <p:cNvSpPr/>
            <p:nvPr/>
          </p:nvSpPr>
          <p:spPr>
            <a:xfrm>
              <a:off x="2146532" y="2600732"/>
              <a:ext cx="717093" cy="42572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5095F1D-D8DF-4FC6-878C-33471A5DF843}"/>
                </a:ext>
              </a:extLst>
            </p:cNvPr>
            <p:cNvSpPr/>
            <p:nvPr/>
          </p:nvSpPr>
          <p:spPr>
            <a:xfrm>
              <a:off x="2925311" y="2600732"/>
              <a:ext cx="717093" cy="425726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52DF06D-6E2B-47F5-ADEC-2BFFFED57271}"/>
                </a:ext>
              </a:extLst>
            </p:cNvPr>
            <p:cNvSpPr/>
            <p:nvPr/>
          </p:nvSpPr>
          <p:spPr>
            <a:xfrm>
              <a:off x="3704090" y="2600732"/>
              <a:ext cx="717093" cy="42572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TẬP HUẤN</a:t>
            </a:r>
          </a:p>
        </p:txBody>
      </p:sp>
      <p:sp>
        <p:nvSpPr>
          <p:cNvPr id="64" name="직사각형 113">
            <a:extLst>
              <a:ext uri="{FF2B5EF4-FFF2-40B4-BE49-F238E27FC236}">
                <a16:creationId xmlns:a16="http://schemas.microsoft.com/office/drawing/2014/main" id="{F353A542-DE71-48E5-8116-933AA7B7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1231" y="1982131"/>
            <a:ext cx="18484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09/06</a:t>
            </a:r>
            <a:endParaRPr lang="ko-KR" altLang="en-US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AB2069-BB54-C069-B388-3D3B8975DF14}"/>
              </a:ext>
            </a:extLst>
          </p:cNvPr>
          <p:cNvSpPr/>
          <p:nvPr/>
        </p:nvSpPr>
        <p:spPr>
          <a:xfrm>
            <a:off x="9100451" y="1844097"/>
            <a:ext cx="2796265" cy="1669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A38A1-C8B3-EF39-6C6D-A9BD06C0C53D}"/>
              </a:ext>
            </a:extLst>
          </p:cNvPr>
          <p:cNvSpPr/>
          <p:nvPr/>
        </p:nvSpPr>
        <p:spPr>
          <a:xfrm>
            <a:off x="9231784" y="3344333"/>
            <a:ext cx="2431240" cy="770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998F6D-1D2F-D968-10C1-8890DAF0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17" y="1342163"/>
            <a:ext cx="10613626" cy="47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88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42612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41785419-D89E-40F7-901E-F01BD990C826}"/>
              </a:ext>
            </a:extLst>
          </p:cNvPr>
          <p:cNvSpPr txBox="1">
            <a:spLocks/>
          </p:cNvSpPr>
          <p:nvPr/>
        </p:nvSpPr>
        <p:spPr>
          <a:xfrm>
            <a:off x="410069" y="1210853"/>
            <a:ext cx="7268114" cy="37555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slogan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46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5146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46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9172" y="142612"/>
            <a:ext cx="2242110" cy="126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D120D9-2CC9-9555-17FA-1DDC74ECA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840" y="2711698"/>
            <a:ext cx="3445758" cy="36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751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69F276-8CB6-1E81-821D-4D5A22CEE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311108"/>
              </p:ext>
            </p:extLst>
          </p:nvPr>
        </p:nvGraphicFramePr>
        <p:xfrm>
          <a:off x="364378" y="122877"/>
          <a:ext cx="11463243" cy="6450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171">
                  <a:extLst>
                    <a:ext uri="{9D8B030D-6E8A-4147-A177-3AD203B41FA5}">
                      <a16:colId xmlns:a16="http://schemas.microsoft.com/office/drawing/2014/main" val="3301390125"/>
                    </a:ext>
                  </a:extLst>
                </a:gridCol>
                <a:gridCol w="2759978">
                  <a:extLst>
                    <a:ext uri="{9D8B030D-6E8A-4147-A177-3AD203B41FA5}">
                      <a16:colId xmlns:a16="http://schemas.microsoft.com/office/drawing/2014/main" val="307281744"/>
                    </a:ext>
                  </a:extLst>
                </a:gridCol>
                <a:gridCol w="3447876">
                  <a:extLst>
                    <a:ext uri="{9D8B030D-6E8A-4147-A177-3AD203B41FA5}">
                      <a16:colId xmlns:a16="http://schemas.microsoft.com/office/drawing/2014/main" val="2172287905"/>
                    </a:ext>
                  </a:extLst>
                </a:gridCol>
                <a:gridCol w="4253218">
                  <a:extLst>
                    <a:ext uri="{9D8B030D-6E8A-4147-A177-3AD203B41FA5}">
                      <a16:colId xmlns:a16="http://schemas.microsoft.com/office/drawing/2014/main" val="696710498"/>
                    </a:ext>
                  </a:extLst>
                </a:gridCol>
              </a:tblGrid>
              <a:tr h="496167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384783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SĐT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413025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920004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938599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346960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864940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573251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4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726482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488951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428513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148664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266783"/>
                  </a:ext>
                </a:extLst>
              </a:tr>
              <a:tr h="4961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endParaRPr lang="vi-VN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29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9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42612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3857027" y="660021"/>
            <a:ext cx="8271792" cy="90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Chia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nhóm</a:t>
            </a:r>
            <a:endParaRPr lang="en-US" sz="28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41785419-D89E-40F7-901E-F01BD990C826}"/>
              </a:ext>
            </a:extLst>
          </p:cNvPr>
          <p:cNvSpPr txBox="1">
            <a:spLocks/>
          </p:cNvSpPr>
          <p:nvPr/>
        </p:nvSpPr>
        <p:spPr>
          <a:xfrm>
            <a:off x="410069" y="1210853"/>
            <a:ext cx="7268114" cy="37555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slogan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8660" lvl="1" indent="-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46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5146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46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9172" y="142612"/>
            <a:ext cx="2242110" cy="126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D120D9-2CC9-9555-17FA-1DDC74ECA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690" y="1436572"/>
            <a:ext cx="2421309" cy="2592155"/>
          </a:xfrm>
          <a:prstGeom prst="rect">
            <a:avLst/>
          </a:prstGeom>
        </p:spPr>
      </p:pic>
      <p:pic>
        <p:nvPicPr>
          <p:cNvPr id="1026" name="Picture 2" descr="QR code for this padlet">
            <a:extLst>
              <a:ext uri="{FF2B5EF4-FFF2-40B4-BE49-F238E27FC236}">
                <a16:creationId xmlns:a16="http://schemas.microsoft.com/office/drawing/2014/main" id="{9B22C3E1-6FD3-0211-214F-E8B81A269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347" y="4045655"/>
            <a:ext cx="2592154" cy="25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63929-94BD-9360-867C-477E2AD23589}"/>
              </a:ext>
            </a:extLst>
          </p:cNvPr>
          <p:cNvSpPr txBox="1"/>
          <p:nvPr/>
        </p:nvSpPr>
        <p:spPr>
          <a:xfrm>
            <a:off x="4362820" y="5847127"/>
            <a:ext cx="2342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Padlet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251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295</Words>
  <Application>Microsoft Office PowerPoint</Application>
  <PresentationFormat>Widescreen</PresentationFormat>
  <Paragraphs>70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User</cp:lastModifiedBy>
  <cp:revision>111</cp:revision>
  <dcterms:created xsi:type="dcterms:W3CDTF">2019-01-14T06:35:35Z</dcterms:created>
  <dcterms:modified xsi:type="dcterms:W3CDTF">2023-07-06T01:15:43Z</dcterms:modified>
</cp:coreProperties>
</file>